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AEA5-F2D2-4122-B585-A15B557056DE}" type="datetimeFigureOut">
              <a:rPr lang="zh-TW" altLang="en-US" smtClean="0"/>
              <a:t>2021/7/7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38CECCF-A29E-42D3-A023-BBFB4F5F9E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1906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AEA5-F2D2-4122-B585-A15B557056DE}" type="datetimeFigureOut">
              <a:rPr lang="zh-TW" altLang="en-US" smtClean="0"/>
              <a:t>2021/7/7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8CECCF-A29E-42D3-A023-BBFB4F5F9E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3410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AEA5-F2D2-4122-B585-A15B557056DE}" type="datetimeFigureOut">
              <a:rPr lang="zh-TW" altLang="en-US" smtClean="0"/>
              <a:t>2021/7/7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8CECCF-A29E-42D3-A023-BBFB4F5F9E5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6820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AEA5-F2D2-4122-B585-A15B557056DE}" type="datetimeFigureOut">
              <a:rPr lang="zh-TW" altLang="en-US" smtClean="0"/>
              <a:t>2021/7/7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8CECCF-A29E-42D3-A023-BBFB4F5F9E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8781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AEA5-F2D2-4122-B585-A15B557056DE}" type="datetimeFigureOut">
              <a:rPr lang="zh-TW" altLang="en-US" smtClean="0"/>
              <a:t>2021/7/7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8CECCF-A29E-42D3-A023-BBFB4F5F9E5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6249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AEA5-F2D2-4122-B585-A15B557056DE}" type="datetimeFigureOut">
              <a:rPr lang="zh-TW" altLang="en-US" smtClean="0"/>
              <a:t>2021/7/7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8CECCF-A29E-42D3-A023-BBFB4F5F9E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5480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AEA5-F2D2-4122-B585-A15B557056DE}" type="datetimeFigureOut">
              <a:rPr lang="zh-TW" altLang="en-US" smtClean="0"/>
              <a:t>2021/7/7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ECCF-A29E-42D3-A023-BBFB4F5F9E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447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AEA5-F2D2-4122-B585-A15B557056DE}" type="datetimeFigureOut">
              <a:rPr lang="zh-TW" altLang="en-US" smtClean="0"/>
              <a:t>2021/7/7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ECCF-A29E-42D3-A023-BBFB4F5F9E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702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AEA5-F2D2-4122-B585-A15B557056DE}" type="datetimeFigureOut">
              <a:rPr lang="zh-TW" altLang="en-US" smtClean="0"/>
              <a:t>2021/7/7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ECCF-A29E-42D3-A023-BBFB4F5F9E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9317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AEA5-F2D2-4122-B585-A15B557056DE}" type="datetimeFigureOut">
              <a:rPr lang="zh-TW" altLang="en-US" smtClean="0"/>
              <a:t>2021/7/7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8CECCF-A29E-42D3-A023-BBFB4F5F9E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2547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AEA5-F2D2-4122-B585-A15B557056DE}" type="datetimeFigureOut">
              <a:rPr lang="zh-TW" altLang="en-US" smtClean="0"/>
              <a:t>2021/7/7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8CECCF-A29E-42D3-A023-BBFB4F5F9E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959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AEA5-F2D2-4122-B585-A15B557056DE}" type="datetimeFigureOut">
              <a:rPr lang="zh-TW" altLang="en-US" smtClean="0"/>
              <a:t>2021/7/7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8CECCF-A29E-42D3-A023-BBFB4F5F9E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12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AEA5-F2D2-4122-B585-A15B557056DE}" type="datetimeFigureOut">
              <a:rPr lang="zh-TW" altLang="en-US" smtClean="0"/>
              <a:t>2021/7/7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ECCF-A29E-42D3-A023-BBFB4F5F9E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104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AEA5-F2D2-4122-B585-A15B557056DE}" type="datetimeFigureOut">
              <a:rPr lang="zh-TW" altLang="en-US" smtClean="0"/>
              <a:t>2021/7/7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ECCF-A29E-42D3-A023-BBFB4F5F9E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8876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AEA5-F2D2-4122-B585-A15B557056DE}" type="datetimeFigureOut">
              <a:rPr lang="zh-TW" altLang="en-US" smtClean="0"/>
              <a:t>2021/7/7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ECCF-A29E-42D3-A023-BBFB4F5F9E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030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AEA5-F2D2-4122-B585-A15B557056DE}" type="datetimeFigureOut">
              <a:rPr lang="zh-TW" altLang="en-US" smtClean="0"/>
              <a:t>2021/7/7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8CECCF-A29E-42D3-A023-BBFB4F5F9E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963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CAEA5-F2D2-4122-B585-A15B557056DE}" type="datetimeFigureOut">
              <a:rPr lang="zh-TW" altLang="en-US" smtClean="0"/>
              <a:t>2021/7/7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38CECCF-A29E-42D3-A023-BBFB4F5F9E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320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1CB6D3-40A4-4F1D-9D43-70889914E7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進度報告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5D7332E-C283-458E-9315-75087CE69B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姓名：林裕國</a:t>
            </a:r>
            <a:r>
              <a:rPr lang="en-US" altLang="zh-TW" dirty="0"/>
              <a:t>(Hugo)</a:t>
            </a:r>
          </a:p>
          <a:p>
            <a:r>
              <a:rPr lang="zh-TW" altLang="en-US" dirty="0"/>
              <a:t>編號：</a:t>
            </a:r>
            <a:r>
              <a:rPr lang="en-US" altLang="zh-TW" dirty="0"/>
              <a:t>800741</a:t>
            </a:r>
          </a:p>
          <a:p>
            <a:r>
              <a:rPr lang="zh-TW" altLang="en-US" dirty="0"/>
              <a:t>日期：</a:t>
            </a:r>
            <a:r>
              <a:rPr lang="en-US" altLang="zh-TW" dirty="0"/>
              <a:t>110.07.07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8866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814D89-CC72-454C-84B8-3DEA160BE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內容一：輸入功率對</a:t>
            </a:r>
            <a:r>
              <a:rPr lang="en-US" altLang="zh-TW" sz="3200" dirty="0"/>
              <a:t>AOA</a:t>
            </a:r>
            <a:r>
              <a:rPr lang="zh-TW" altLang="en-US" sz="3200" dirty="0"/>
              <a:t>之影響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D86AADBA-10BC-43AC-8AE2-4C7807414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386526"/>
            <a:ext cx="8915400" cy="3777622"/>
          </a:xfrm>
        </p:spPr>
        <p:txBody>
          <a:bodyPr/>
          <a:lstStyle/>
          <a:p>
            <a:r>
              <a:rPr lang="zh-TW" altLang="en-US" dirty="0"/>
              <a:t>配置圖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2E261BA-A593-45B8-A663-0A4263E4B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669" y="1693852"/>
            <a:ext cx="7901385" cy="516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52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814D89-CC72-454C-84B8-3DEA160BE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內容一：輸入功率對</a:t>
            </a:r>
            <a:r>
              <a:rPr lang="en-US" altLang="zh-TW" sz="3200" dirty="0"/>
              <a:t>AOA</a:t>
            </a:r>
            <a:r>
              <a:rPr lang="zh-TW" altLang="en-US" sz="3200" dirty="0"/>
              <a:t>之影響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D86AADBA-10BC-43AC-8AE2-4C7807414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386526"/>
            <a:ext cx="8915400" cy="3777622"/>
          </a:xfrm>
        </p:spPr>
        <p:txBody>
          <a:bodyPr/>
          <a:lstStyle/>
          <a:p>
            <a:r>
              <a:rPr lang="en-US" altLang="zh-TW" dirty="0"/>
              <a:t>0dBm </a:t>
            </a:r>
            <a:r>
              <a:rPr lang="en-US" altLang="zh-TW" dirty="0" err="1"/>
              <a:t>v.s</a:t>
            </a:r>
            <a:r>
              <a:rPr lang="en-US" altLang="zh-TW" dirty="0"/>
              <a:t>. 50dBm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55DB33D-CFF3-4646-BB61-A5227453D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122" y="1905000"/>
            <a:ext cx="4562475" cy="494325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C3842AF-8410-4B58-8C5F-31F068E15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570" y="1905000"/>
            <a:ext cx="37052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65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88FCC3-11BB-4471-8DE6-67866B09E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內容二：</a:t>
            </a:r>
            <a:r>
              <a:rPr lang="en-US" altLang="zh-TW" dirty="0"/>
              <a:t>CIR</a:t>
            </a:r>
            <a:r>
              <a:rPr lang="zh-TW" altLang="en-US" dirty="0"/>
              <a:t> </a:t>
            </a:r>
            <a:r>
              <a:rPr lang="en-US" altLang="zh-TW" dirty="0"/>
              <a:t>to CSI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F0EB1D-1EF3-492A-A2CF-36244E8BA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40189"/>
            <a:ext cx="9071745" cy="3777622"/>
          </a:xfrm>
        </p:spPr>
        <p:txBody>
          <a:bodyPr/>
          <a:lstStyle/>
          <a:p>
            <a:r>
              <a:rPr lang="zh-TW" altLang="en-US" dirty="0"/>
              <a:t>將模擬出的</a:t>
            </a:r>
            <a:r>
              <a:rPr lang="en-US" altLang="zh-TW" dirty="0"/>
              <a:t>CIR</a:t>
            </a:r>
            <a:r>
              <a:rPr lang="zh-TW" altLang="en-US" dirty="0"/>
              <a:t>透過</a:t>
            </a:r>
            <a:r>
              <a:rPr lang="en-US" altLang="zh-TW" dirty="0" err="1"/>
              <a:t>matlab</a:t>
            </a:r>
            <a:r>
              <a:rPr lang="en-US" altLang="zh-TW" dirty="0"/>
              <a:t> code</a:t>
            </a:r>
            <a:r>
              <a:rPr lang="zh-TW" altLang="en-US" dirty="0"/>
              <a:t>轉換成</a:t>
            </a:r>
            <a:r>
              <a:rPr lang="en-US" altLang="zh-TW" dirty="0"/>
              <a:t>CSI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C2F184F-808E-4376-B063-07722C7D8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802" y="1905000"/>
            <a:ext cx="10602154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817608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126</TotalTime>
  <Words>57</Words>
  <Application>Microsoft Office PowerPoint</Application>
  <PresentationFormat>寬螢幕</PresentationFormat>
  <Paragraphs>10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絲縷</vt:lpstr>
      <vt:lpstr>進度報告</vt:lpstr>
      <vt:lpstr>內容一：輸入功率對AOA之影響</vt:lpstr>
      <vt:lpstr>內容一：輸入功率對AOA之影響</vt:lpstr>
      <vt:lpstr>內容二：CIR to CSI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遠距工作報告</dc:title>
  <dc:creator>1</dc:creator>
  <cp:lastModifiedBy>1</cp:lastModifiedBy>
  <cp:revision>23</cp:revision>
  <dcterms:created xsi:type="dcterms:W3CDTF">2021-05-20T09:46:54Z</dcterms:created>
  <dcterms:modified xsi:type="dcterms:W3CDTF">2021-07-07T01:49:47Z</dcterms:modified>
</cp:coreProperties>
</file>