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2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6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5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6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E1FD-F663-412B-AE62-2382D35C9CF6}" type="datetimeFigureOut">
              <a:rPr lang="ru-RU" smtClean="0"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3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интернет-магазина с использованием технологии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5.2.2.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46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механики и информатики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математического обеспечения ЭВМ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доц., д.ф.-м.н. Махортов С.Д.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Субботин Д.А.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производственной практикой Мягкова И.А.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3674"/>
            <a:ext cx="10515600" cy="572192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позволяющее пользователям просматривать ленту новостей произвольных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предоставляющих новости в формате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должно предоставлять разделение прав на администратора и пользователей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администратора: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ыполнять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относительно пользователей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системы доступные пользователям новостные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пользователя: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себе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подписываться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зарегистрированные в системе новостные ресурсы и просматривать ленту новостей тех ресурсов, на которые они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подписаны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входе пользователя в приложение система должна отображать только те новости, на которые пользователь в данный момент подписан.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фонового обновления новостной ленты без блокирования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требуемую для хранения информацию следует хранить в БД.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поставленной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Следовало понимать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на просторах Интернет, существует множество Интернет-магазинов. Поэтому преимуществом данного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являлось использование новейших технологий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-разработке. </a:t>
            </a:r>
          </a:p>
        </p:txBody>
      </p:sp>
    </p:spTree>
    <p:extLst>
      <p:ext uri="{BB962C8B-B14F-4D97-AF65-F5344CB8AC3E}">
        <p14:creationId xmlns:p14="http://schemas.microsoft.com/office/powerpoint/2010/main" val="412782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поставленной задачи использовалось: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MVC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5.2.2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(model-view-controller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2.8.3.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Fraemwork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2014.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данного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была разработана База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(использовались отношения один ко многим, многие ко многим)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3" y="2786847"/>
            <a:ext cx="10058400" cy="35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3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пользователя.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Удаление/Добавление/Редактирование товара.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корзину.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6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информации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шифрования пароля используется 128-битный алгоритм хеширования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MD5.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Генерируется уникальный идентификатор, который добавляется в начало к паролю введенному пользователем.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1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работы были изучены основы создания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-сайта с использованием технологии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MVC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5.2.2. Была изучена концепция создания Интернет-магазина. Получен опыт по реализации механизма авторизации и регистрации, шифрование данных.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поставленные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5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62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320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Создание интернет-магазина с использованием технологии ASP.NET MVC 5.2.2.</vt:lpstr>
      <vt:lpstr>Постановка задачи</vt:lpstr>
      <vt:lpstr>Анализ поставленной задачи</vt:lpstr>
      <vt:lpstr>Средства реализация</vt:lpstr>
      <vt:lpstr>Реализация</vt:lpstr>
      <vt:lpstr>Реализация</vt:lpstr>
      <vt:lpstr>Реализация</vt:lpstr>
      <vt:lpstr>Заключение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Subbotin Dmitriy</dc:creator>
  <cp:lastModifiedBy>Dima</cp:lastModifiedBy>
  <cp:revision>15</cp:revision>
  <dcterms:created xsi:type="dcterms:W3CDTF">2015-05-26T15:39:52Z</dcterms:created>
  <dcterms:modified xsi:type="dcterms:W3CDTF">2016-06-08T19:32:58Z</dcterms:modified>
</cp:coreProperties>
</file>