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2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5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5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2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26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25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02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78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3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6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E1FD-F663-412B-AE62-2382D35C9CF6}" type="datetimeFigureOut">
              <a:rPr lang="ru-RU" smtClean="0"/>
              <a:t>09.06.2016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8EF4D-0541-45C8-96EE-B6C5A4B54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3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0945"/>
            <a:ext cx="9144000" cy="321901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Лента новостей для просмотра произвольных Интернет-ресурсов в формате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20466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математики, механики и информатики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математического обеспечения ЭВМ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практика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 доц., д.ф.-м.н. Махортов С.Д.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Субботин Д.А.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производственной практикой Мягкова И.А.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3674"/>
            <a:ext cx="10515600" cy="572192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позволяющее пользователям просматривать ленту новостей произвольных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Интернет-ресурсов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предоставляющих новости в формате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должно предоставлять разделение прав на администратора и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администратора: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ыполнять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относительно пользователей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системы доступные пользователям новостные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пользователя: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себе</a:t>
            </a:r>
          </a:p>
          <a:p>
            <a:pPr lvl="1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подписываться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зарегистрированные в системе новостные ресурсы и просматривать ленту новостей тех ресурсов, на которые они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новостей только из избранных Интернет-ресурсов.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фонового обновления новостной ленты без блокирования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интерфейса. 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требуемую для хранения информацию следует хранить в БД.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3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поставленной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Следовало понимать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на просторах Интернет, существует множество Интернет-магазинов. Поэтому преимуществом данного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являлось использование новейших технологий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-разработке. </a:t>
            </a:r>
          </a:p>
        </p:txBody>
      </p:sp>
    </p:spTree>
    <p:extLst>
      <p:ext uri="{BB962C8B-B14F-4D97-AF65-F5344CB8AC3E}">
        <p14:creationId xmlns:p14="http://schemas.microsoft.com/office/powerpoint/2010/main" val="412782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поставленной задачи использовалось: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2015 Professional ver.14.0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.NET Framework ver.4.6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Management Studio 2014 ver.12.0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ver.2.8.3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3531"/>
            <a:ext cx="10515600" cy="951057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144588"/>
            <a:ext cx="10515600" cy="1056120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данного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База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1" y="2200708"/>
            <a:ext cx="85629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3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информации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Интернет-ресурсов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своей ленты новостей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Фоновое обновление новостной ленты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6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поставленные задачи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отчет перед руководителем производственной практики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45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62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241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Лента новостей для просмотра произвольных Интернет-ресурсов в формате RSS.</vt:lpstr>
      <vt:lpstr>Постановка задачи</vt:lpstr>
      <vt:lpstr>Анализ поставленной задачи</vt:lpstr>
      <vt:lpstr>Средства реализация</vt:lpstr>
      <vt:lpstr>Реализация</vt:lpstr>
      <vt:lpstr>Реализация</vt:lpstr>
      <vt:lpstr>Заключение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Subbotin Dmitriy</dc:creator>
  <cp:lastModifiedBy>Dima</cp:lastModifiedBy>
  <cp:revision>20</cp:revision>
  <dcterms:created xsi:type="dcterms:W3CDTF">2015-05-26T15:39:52Z</dcterms:created>
  <dcterms:modified xsi:type="dcterms:W3CDTF">2016-06-09T07:11:15Z</dcterms:modified>
</cp:coreProperties>
</file>