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7" r:id="rId11"/>
    <p:sldId id="268" r:id="rId12"/>
    <p:sldId id="272" r:id="rId13"/>
    <p:sldId id="270" r:id="rId14"/>
    <p:sldId id="269" r:id="rId15"/>
    <p:sldId id="264" r:id="rId16"/>
    <p:sldId id="265" r:id="rId17"/>
    <p:sldId id="266" r:id="rId18"/>
    <p:sldId id="274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a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57B95-D6D0-4116-9061-09330BF7EFC1}" type="datetimeFigureOut">
              <a:rPr lang="ru-RU" smtClean="0"/>
              <a:t>24.06.2016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B9255-1206-400D-94FD-8EB042092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7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73D66-5765-4AF8-B8FA-41798D74A79C}" type="datetimeFigureOut">
              <a:rPr lang="ru-RU" smtClean="0"/>
              <a:t>24.06.2016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9B80-6E52-4F04-BED2-D53D27CF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077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8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6ACF-16C3-4116-8248-2758D91AD5FA}" type="datetime1">
              <a:rPr lang="ru-RU" smtClean="0"/>
              <a:t>24.06.2016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6D4-E579-4929-9090-9FEB0018C967}" type="datetime1">
              <a:rPr lang="ru-RU" smtClean="0"/>
              <a:t>24.06.2016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E455-1F52-4087-9EDC-140F3BE67965}" type="datetime1">
              <a:rPr lang="ru-RU" smtClean="0"/>
              <a:t>24.06.2016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2C5-8A32-454B-9A4E-A399A501CBA6}" type="datetime1">
              <a:rPr lang="ru-RU" smtClean="0"/>
              <a:t>24.06.2016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0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995B-6E36-4D47-A5F4-9D0AF48F64AC}" type="datetime1">
              <a:rPr lang="ru-RU" smtClean="0"/>
              <a:t>24.06.2016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BEA8-E1A3-454A-9907-53976E2665CB}" type="datetime1">
              <a:rPr lang="ru-RU" smtClean="0"/>
              <a:t>24.06.2016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D1AD-8768-48A4-9A78-DFCD69494CE3}" type="datetime1">
              <a:rPr lang="ru-RU" smtClean="0"/>
              <a:t>24.06.2016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8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E58C-DA66-4343-B835-B2834B18DB4D}" type="datetime1">
              <a:rPr lang="ru-RU" smtClean="0"/>
              <a:t>24.06.2016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1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829-B5B9-4A2F-8C9C-A4E62F3DA731}" type="datetime1">
              <a:rPr lang="ru-RU" smtClean="0"/>
              <a:t>24.06.2016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9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5E0-2895-4C16-B08B-06C14A9B3953}" type="datetime1">
              <a:rPr lang="ru-RU" smtClean="0"/>
              <a:t>24.06.2016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225-8C30-44D4-A964-2709038BEE28}" type="datetime1">
              <a:rPr lang="ru-RU" smtClean="0"/>
              <a:t>24.06.2016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5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3D67-BC33-4466-98D9-14E895FE40C0}" type="datetime1">
              <a:rPr lang="ru-RU" smtClean="0"/>
              <a:t>24.06.2016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Слайд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9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753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</a:t>
            </a:r>
            <a:r>
              <a:rPr lang="en-US" dirty="0" smtClean="0"/>
              <a:t>web-</a:t>
            </a:r>
            <a:r>
              <a:rPr lang="ru-RU" dirty="0" smtClean="0"/>
              <a:t>приложения </a:t>
            </a:r>
            <a:r>
              <a:rPr lang="ru-RU" dirty="0" smtClean="0"/>
              <a:t>для автоматизации покупки через Интернет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03821"/>
            <a:ext cx="9144000" cy="1655762"/>
          </a:xfrm>
        </p:spPr>
        <p:txBody>
          <a:bodyPr/>
          <a:lstStyle/>
          <a:p>
            <a:r>
              <a:rPr lang="ru-RU" dirty="0" smtClean="0"/>
              <a:t>Выпускная квалификационная работа</a:t>
            </a:r>
          </a:p>
          <a:p>
            <a:pPr algn="l"/>
            <a:r>
              <a:rPr lang="ru-RU" dirty="0" smtClean="0"/>
              <a:t>Выполнил Субботин Д., 4к. 8гр.</a:t>
            </a:r>
          </a:p>
          <a:p>
            <a:pPr algn="l"/>
            <a:r>
              <a:rPr lang="ru-RU" dirty="0" smtClean="0"/>
              <a:t>Научный руководитель Коваленко М.О.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7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023"/>
            <a:ext cx="10515600" cy="349197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633"/>
            <a:ext cx="10515600" cy="434443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48" y="1074058"/>
            <a:ext cx="6199103" cy="534339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1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3137"/>
            <a:ext cx="10515600" cy="33768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4" y="1219200"/>
            <a:ext cx="10412152" cy="5160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	Панель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850" y="1059544"/>
            <a:ext cx="6457950" cy="528637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322388" y="5966822"/>
            <a:ext cx="117566" cy="117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1721531"/>
            <a:ext cx="3286125" cy="39624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Панель администратора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" y="992778"/>
            <a:ext cx="5114946" cy="5184775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57" y="1851615"/>
            <a:ext cx="6057900" cy="34671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938157" y="4114800"/>
            <a:ext cx="5962106" cy="431074"/>
          </a:xfrm>
          <a:prstGeom prst="rect">
            <a:avLst/>
          </a:prstGeom>
          <a:noFill/>
          <a:ln w="412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121571" y="4284618"/>
            <a:ext cx="23222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38200" y="5879736"/>
            <a:ext cx="117566" cy="117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9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Панель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825"/>
            <a:ext cx="6056466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48" y="972344"/>
            <a:ext cx="2733675" cy="5448300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635759" y="3455850"/>
            <a:ext cx="117566" cy="117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138160" y="6184537"/>
            <a:ext cx="117566" cy="117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5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991225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Заключение</a:t>
            </a:r>
            <a:endParaRPr 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Спроектировать архитектуру </a:t>
            </a:r>
            <a:r>
              <a:rPr lang="en-US" dirty="0" smtClean="0"/>
              <a:t>web-</a:t>
            </a:r>
            <a:r>
              <a:rPr lang="ru-RU" dirty="0" smtClean="0"/>
              <a:t>приложения, предоставляющего собой интернет-магазин со следующей функциональностью:</a:t>
            </a:r>
          </a:p>
          <a:p>
            <a:r>
              <a:rPr lang="ru-RU" dirty="0" smtClean="0"/>
              <a:t>Работа с пользователем</a:t>
            </a:r>
          </a:p>
          <a:p>
            <a:r>
              <a:rPr lang="ru-RU" dirty="0" smtClean="0"/>
              <a:t>Работа категориями товаров</a:t>
            </a:r>
          </a:p>
          <a:p>
            <a:r>
              <a:rPr lang="ru-RU" dirty="0" smtClean="0"/>
              <a:t>Работа с товарами</a:t>
            </a:r>
          </a:p>
          <a:p>
            <a:r>
              <a:rPr lang="ru-RU" dirty="0" smtClean="0"/>
              <a:t>Корзина заказа</a:t>
            </a:r>
          </a:p>
          <a:p>
            <a:r>
              <a:rPr lang="ru-RU" dirty="0" smtClean="0"/>
              <a:t>Работа с платежными системами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1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980" y="103868"/>
            <a:ext cx="10988039" cy="69337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931085"/>
            <a:ext cx="7242864" cy="5642425"/>
          </a:xfrm>
        </p:spPr>
      </p:pic>
      <p:sp>
        <p:nvSpPr>
          <p:cNvPr id="5" name="TextBox 4"/>
          <p:cNvSpPr txBox="1"/>
          <p:nvPr/>
        </p:nvSpPr>
        <p:spPr>
          <a:xfrm>
            <a:off x="3595731" y="6050290"/>
            <a:ext cx="5000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Диаграмма сущностей и связей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0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936" y="149922"/>
            <a:ext cx="5275307" cy="9411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Модель данных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610600" y="5373732"/>
            <a:ext cx="2573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Доменные классы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9922"/>
            <a:ext cx="7040880" cy="66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77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USE CASE </a:t>
            </a:r>
            <a:r>
              <a:rPr lang="ru-RU" sz="3600" dirty="0" smtClean="0"/>
              <a:t>диаграмма приложения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76" y="1433739"/>
            <a:ext cx="9792848" cy="498012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8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ru-RU" dirty="0" smtClean="0"/>
              <a:t>Внедрение зависимостей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71" y="1492924"/>
            <a:ext cx="6662057" cy="45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 fontAlgn="base"/>
            <a:r>
              <a:rPr lang="ru-RU" b="1" dirty="0"/>
              <a:t>Настройка контейнера </a:t>
            </a:r>
            <a:r>
              <a:rPr lang="en-US" b="1" dirty="0"/>
              <a:t>DI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15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Обеспечение работы базовой функциональности </a:t>
            </a:r>
            <a:r>
              <a:rPr lang="en-US" dirty="0" err="1" smtClean="0"/>
              <a:t>Ninject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E:\Dima\image_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20" y="2373536"/>
            <a:ext cx="5959475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 rot="19784890">
            <a:off x="5347607" y="4049486"/>
            <a:ext cx="644979" cy="163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ru-RU" dirty="0" smtClean="0"/>
              <a:t>Корзина товаров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8068"/>
            <a:ext cx="10515600" cy="4368712"/>
          </a:xfr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61612"/>
              </p:ext>
            </p:extLst>
          </p:nvPr>
        </p:nvGraphicFramePr>
        <p:xfrm>
          <a:off x="667657" y="1465943"/>
          <a:ext cx="3294743" cy="4510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743">
                  <a:extLst>
                    <a:ext uri="{9D8B030D-6E8A-4147-A177-3AD203B41FA5}">
                      <a16:colId xmlns:a16="http://schemas.microsoft.com/office/drawing/2014/main" val="339101349"/>
                    </a:ext>
                  </a:extLst>
                </a:gridCol>
              </a:tblGrid>
              <a:tr h="45108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063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2171"/>
              </p:ext>
            </p:extLst>
          </p:nvPr>
        </p:nvGraphicFramePr>
        <p:xfrm>
          <a:off x="4064000" y="1608068"/>
          <a:ext cx="7289800" cy="2455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9800">
                  <a:extLst>
                    <a:ext uri="{9D8B030D-6E8A-4147-A177-3AD203B41FA5}">
                      <a16:colId xmlns:a16="http://schemas.microsoft.com/office/drawing/2014/main" val="1744173289"/>
                    </a:ext>
                  </a:extLst>
                </a:gridCol>
              </a:tblGrid>
              <a:tr h="24559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54853"/>
                  </a:ext>
                </a:extLst>
              </a:tr>
            </a:tbl>
          </a:graphicData>
        </a:graphic>
      </p:graphicFrame>
      <p:cxnSp>
        <p:nvCxnSpPr>
          <p:cNvPr id="8" name="Соединительная линия уступом 7"/>
          <p:cNvCxnSpPr/>
          <p:nvPr/>
        </p:nvCxnSpPr>
        <p:spPr>
          <a:xfrm flipV="1">
            <a:off x="3628571" y="1901371"/>
            <a:ext cx="3773715" cy="580573"/>
          </a:xfrm>
          <a:prstGeom prst="bentConnector3">
            <a:avLst>
              <a:gd name="adj1" fmla="val 1307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rot="10800000">
            <a:off x="1948541" y="1756227"/>
            <a:ext cx="4804230" cy="1965134"/>
          </a:xfrm>
          <a:prstGeom prst="bentConnector3">
            <a:avLst>
              <a:gd name="adj1" fmla="val 13006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8033658" y="3792424"/>
            <a:ext cx="399143" cy="655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5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pPr algn="ctr"/>
            <a:r>
              <a:rPr lang="ru-RU" dirty="0" smtClean="0"/>
              <a:t>Платежная система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484766"/>
            <a:ext cx="8040222" cy="422016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118</Words>
  <Application>Microsoft Office PowerPoint</Application>
  <PresentationFormat>Широкоэкранный</PresentationFormat>
  <Paragraphs>50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Разработка web-приложения для автоматизации покупки через Интернет</vt:lpstr>
      <vt:lpstr>Цель работы</vt:lpstr>
      <vt:lpstr>Структура данных</vt:lpstr>
      <vt:lpstr>Модель данных</vt:lpstr>
      <vt:lpstr>USE CASE диаграмма приложения</vt:lpstr>
      <vt:lpstr>Внедрение зависимостей</vt:lpstr>
      <vt:lpstr>Настройка контейнера DI</vt:lpstr>
      <vt:lpstr>Корзина товаров</vt:lpstr>
      <vt:lpstr>Платежная система</vt:lpstr>
      <vt:lpstr>Покупка товара</vt:lpstr>
      <vt:lpstr>Покупка товара</vt:lpstr>
      <vt:lpstr>Покупка товара</vt:lpstr>
      <vt:lpstr>Покупка товара</vt:lpstr>
      <vt:lpstr>Покупка товара</vt:lpstr>
      <vt:lpstr> Панель администратора</vt:lpstr>
      <vt:lpstr>Панель администратора</vt:lpstr>
      <vt:lpstr>Панель администратора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приложения для автоматизации покупки через Интернет</dc:title>
  <dc:creator>Dima</dc:creator>
  <cp:lastModifiedBy>Dima</cp:lastModifiedBy>
  <cp:revision>46</cp:revision>
  <dcterms:created xsi:type="dcterms:W3CDTF">2016-06-15T12:53:12Z</dcterms:created>
  <dcterms:modified xsi:type="dcterms:W3CDTF">2016-06-24T21:58:52Z</dcterms:modified>
</cp:coreProperties>
</file>