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ma" initials="D" lastIdx="1" clrIdx="0">
    <p:extLst>
      <p:ext uri="{19B8F6BF-5375-455C-9EA6-DF929625EA0E}">
        <p15:presenceInfo xmlns:p15="http://schemas.microsoft.com/office/powerpoint/2012/main" userId="Di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0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68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1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9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5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D136-CCE4-4A31-B768-FA334573C22A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581A-65C8-4375-9517-CFE74469F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9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753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клиент-серверного приложения для автоматизации покупки через Интернет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03821"/>
            <a:ext cx="9144000" cy="1655762"/>
          </a:xfrm>
        </p:spPr>
        <p:txBody>
          <a:bodyPr/>
          <a:lstStyle/>
          <a:p>
            <a:r>
              <a:rPr lang="ru-RU" dirty="0" smtClean="0"/>
              <a:t>Выпускная квалификационная работа</a:t>
            </a:r>
          </a:p>
          <a:p>
            <a:pPr algn="l"/>
            <a:r>
              <a:rPr lang="ru-RU" dirty="0" smtClean="0"/>
              <a:t>Выполнил Субботин Д., 4к. 8гр.</a:t>
            </a:r>
          </a:p>
          <a:p>
            <a:pPr algn="l"/>
            <a:r>
              <a:rPr lang="ru-RU" dirty="0" smtClean="0"/>
              <a:t>Научный руководитель Коваленко М.О.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7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pPr algn="ctr"/>
            <a:r>
              <a:rPr lang="ru-RU" dirty="0" smtClean="0"/>
              <a:t>Покупка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633"/>
            <a:ext cx="10515600" cy="4344435"/>
          </a:xfrm>
        </p:spPr>
      </p:pic>
    </p:spTree>
    <p:extLst>
      <p:ext uri="{BB962C8B-B14F-4D97-AF65-F5344CB8AC3E}">
        <p14:creationId xmlns:p14="http://schemas.microsoft.com/office/powerpoint/2010/main" val="293473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Покупка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4" y="1219200"/>
            <a:ext cx="10412152" cy="5160963"/>
          </a:xfrm>
        </p:spPr>
      </p:pic>
    </p:spTree>
    <p:extLst>
      <p:ext uri="{BB962C8B-B14F-4D97-AF65-F5344CB8AC3E}">
        <p14:creationId xmlns:p14="http://schemas.microsoft.com/office/powerpoint/2010/main" val="109460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Покупка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3137"/>
            <a:ext cx="10515600" cy="3376863"/>
          </a:xfrm>
        </p:spPr>
      </p:pic>
    </p:spTree>
    <p:extLst>
      <p:ext uri="{BB962C8B-B14F-4D97-AF65-F5344CB8AC3E}">
        <p14:creationId xmlns:p14="http://schemas.microsoft.com/office/powerpoint/2010/main" val="325303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	Панель администратора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850" y="1059544"/>
            <a:ext cx="6457950" cy="528637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5322388" y="5966822"/>
            <a:ext cx="117566" cy="117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1721531"/>
            <a:ext cx="3286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Панель администратора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" y="992778"/>
            <a:ext cx="5114946" cy="5184775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57" y="1851615"/>
            <a:ext cx="6057900" cy="34671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938157" y="4114800"/>
            <a:ext cx="5962106" cy="431074"/>
          </a:xfrm>
          <a:prstGeom prst="rect">
            <a:avLst/>
          </a:prstGeom>
          <a:noFill/>
          <a:ln w="412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121571" y="4284618"/>
            <a:ext cx="23222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38200" y="5879736"/>
            <a:ext cx="117566" cy="117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96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Панель администратора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825"/>
            <a:ext cx="6056466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48" y="972344"/>
            <a:ext cx="2733675" cy="5448300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635759" y="3455850"/>
            <a:ext cx="117566" cy="117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138160" y="6184537"/>
            <a:ext cx="117566" cy="1175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57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Спроектировать архитектуру </a:t>
            </a:r>
            <a:r>
              <a:rPr lang="en-US" dirty="0" smtClean="0"/>
              <a:t>web-</a:t>
            </a:r>
            <a:r>
              <a:rPr lang="ru-RU" dirty="0" smtClean="0"/>
              <a:t>приложения, предоставляющего собой интернет-магазин со следующей функциональностью:</a:t>
            </a:r>
          </a:p>
          <a:p>
            <a:r>
              <a:rPr lang="ru-RU" dirty="0" smtClean="0"/>
              <a:t>Работа с пользователем</a:t>
            </a:r>
          </a:p>
          <a:p>
            <a:r>
              <a:rPr lang="ru-RU" dirty="0" smtClean="0"/>
              <a:t>Работа категориями товаров</a:t>
            </a:r>
          </a:p>
          <a:p>
            <a:r>
              <a:rPr lang="ru-RU" dirty="0" smtClean="0"/>
              <a:t>Работа с товарами</a:t>
            </a:r>
          </a:p>
          <a:p>
            <a:r>
              <a:rPr lang="ru-RU" dirty="0" smtClean="0"/>
              <a:t>Корзина заказа</a:t>
            </a:r>
          </a:p>
          <a:p>
            <a:r>
              <a:rPr lang="ru-RU" dirty="0" smtClean="0"/>
              <a:t>Работа с платежными системами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1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16" y="1825625"/>
            <a:ext cx="5585568" cy="4351338"/>
          </a:xfrm>
        </p:spPr>
      </p:pic>
      <p:sp>
        <p:nvSpPr>
          <p:cNvPr id="5" name="TextBox 4"/>
          <p:cNvSpPr txBox="1"/>
          <p:nvPr/>
        </p:nvSpPr>
        <p:spPr>
          <a:xfrm>
            <a:off x="3595732" y="6050290"/>
            <a:ext cx="5000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Диаграмма сущностей и связей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409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58" y="1151613"/>
            <a:ext cx="5451483" cy="5547864"/>
          </a:xfrm>
        </p:spPr>
      </p:pic>
      <p:sp>
        <p:nvSpPr>
          <p:cNvPr id="9" name="TextBox 8"/>
          <p:cNvSpPr txBox="1"/>
          <p:nvPr/>
        </p:nvSpPr>
        <p:spPr>
          <a:xfrm>
            <a:off x="9376783" y="6217919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Доменные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778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Проектирование методов действий контроллеров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76" y="1433739"/>
            <a:ext cx="9792848" cy="4980124"/>
          </a:xfrm>
        </p:spPr>
      </p:pic>
    </p:spTree>
    <p:extLst>
      <p:ext uri="{BB962C8B-B14F-4D97-AF65-F5344CB8AC3E}">
        <p14:creationId xmlns:p14="http://schemas.microsoft.com/office/powerpoint/2010/main" val="24578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 fontAlgn="base"/>
            <a:r>
              <a:rPr lang="ru-RU" b="1" dirty="0"/>
              <a:t>Настройка контейнера </a:t>
            </a:r>
            <a:r>
              <a:rPr lang="en-US" b="1" dirty="0"/>
              <a:t>DI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4428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Обеспечение работы базовой функциональности </a:t>
            </a:r>
            <a:r>
              <a:rPr lang="en-US" dirty="0" err="1" smtClean="0"/>
              <a:t>Ninject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sz="2000" i="1" dirty="0" smtClean="0"/>
              <a:t>Не понимаю </a:t>
            </a:r>
          </a:p>
          <a:p>
            <a:pPr marL="457200" lvl="1" indent="0">
              <a:buNone/>
            </a:pPr>
            <a:r>
              <a:rPr lang="ru-RU" sz="2000" i="1" dirty="0" smtClean="0"/>
              <a:t>что вставить</a:t>
            </a:r>
            <a:endParaRPr lang="en-US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1996394"/>
            <a:ext cx="4029075" cy="1152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4" y="3706925"/>
            <a:ext cx="4591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ru-RU" dirty="0" smtClean="0"/>
              <a:t>Корзина товаров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8068"/>
            <a:ext cx="10515600" cy="4368712"/>
          </a:xfr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61612"/>
              </p:ext>
            </p:extLst>
          </p:nvPr>
        </p:nvGraphicFramePr>
        <p:xfrm>
          <a:off x="667657" y="1465943"/>
          <a:ext cx="3294743" cy="4510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743">
                  <a:extLst>
                    <a:ext uri="{9D8B030D-6E8A-4147-A177-3AD203B41FA5}">
                      <a16:colId xmlns:a16="http://schemas.microsoft.com/office/drawing/2014/main" val="339101349"/>
                    </a:ext>
                  </a:extLst>
                </a:gridCol>
              </a:tblGrid>
              <a:tr h="45108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063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22171"/>
              </p:ext>
            </p:extLst>
          </p:nvPr>
        </p:nvGraphicFramePr>
        <p:xfrm>
          <a:off x="4064000" y="1608068"/>
          <a:ext cx="7289800" cy="2455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9800">
                  <a:extLst>
                    <a:ext uri="{9D8B030D-6E8A-4147-A177-3AD203B41FA5}">
                      <a16:colId xmlns:a16="http://schemas.microsoft.com/office/drawing/2014/main" val="1744173289"/>
                    </a:ext>
                  </a:extLst>
                </a:gridCol>
              </a:tblGrid>
              <a:tr h="24559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54853"/>
                  </a:ext>
                </a:extLst>
              </a:tr>
            </a:tbl>
          </a:graphicData>
        </a:graphic>
      </p:graphicFrame>
      <p:cxnSp>
        <p:nvCxnSpPr>
          <p:cNvPr id="8" name="Соединительная линия уступом 7"/>
          <p:cNvCxnSpPr/>
          <p:nvPr/>
        </p:nvCxnSpPr>
        <p:spPr>
          <a:xfrm flipV="1">
            <a:off x="3628571" y="1901371"/>
            <a:ext cx="3773715" cy="580573"/>
          </a:xfrm>
          <a:prstGeom prst="bentConnector3">
            <a:avLst>
              <a:gd name="adj1" fmla="val 1307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rot="10800000">
            <a:off x="1948541" y="1756227"/>
            <a:ext cx="4804230" cy="1965134"/>
          </a:xfrm>
          <a:prstGeom prst="bentConnector3">
            <a:avLst>
              <a:gd name="adj1" fmla="val 13006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8033658" y="3792424"/>
            <a:ext cx="399143" cy="655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4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pPr algn="ctr"/>
            <a:r>
              <a:rPr lang="ru-RU" dirty="0" smtClean="0"/>
              <a:t>Платежная система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1484766"/>
            <a:ext cx="8040222" cy="4220164"/>
          </a:xfrm>
        </p:spPr>
      </p:pic>
    </p:spTree>
    <p:extLst>
      <p:ext uri="{BB962C8B-B14F-4D97-AF65-F5344CB8AC3E}">
        <p14:creationId xmlns:p14="http://schemas.microsoft.com/office/powerpoint/2010/main" val="12178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Покупка товара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023"/>
            <a:ext cx="10515600" cy="3491972"/>
          </a:xfrm>
        </p:spPr>
      </p:pic>
    </p:spTree>
    <p:extLst>
      <p:ext uri="{BB962C8B-B14F-4D97-AF65-F5344CB8AC3E}">
        <p14:creationId xmlns:p14="http://schemas.microsoft.com/office/powerpoint/2010/main" val="32969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98</Words>
  <Application>Microsoft Office PowerPoint</Application>
  <PresentationFormat>Широкоэкранный</PresentationFormat>
  <Paragraphs>31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Разработка клиент-серверного приложения для автоматизации покупки через Интернет</vt:lpstr>
      <vt:lpstr>Цель работы</vt:lpstr>
      <vt:lpstr>Структура данных</vt:lpstr>
      <vt:lpstr>Модель данных</vt:lpstr>
      <vt:lpstr>Проектирование методов действий контроллеров</vt:lpstr>
      <vt:lpstr>Настройка контейнера DI</vt:lpstr>
      <vt:lpstr>Корзина товаров</vt:lpstr>
      <vt:lpstr>Платежная система</vt:lpstr>
      <vt:lpstr>Покупка товара</vt:lpstr>
      <vt:lpstr>Покупка товара</vt:lpstr>
      <vt:lpstr>Покупка товара</vt:lpstr>
      <vt:lpstr>Покупка товара</vt:lpstr>
      <vt:lpstr> Панель администратора</vt:lpstr>
      <vt:lpstr>Панель администратора</vt:lpstr>
      <vt:lpstr>Панель администратора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приложения для автоматизации покупки через Интернет</dc:title>
  <dc:creator>Dima</dc:creator>
  <cp:lastModifiedBy>Dima</cp:lastModifiedBy>
  <cp:revision>29</cp:revision>
  <dcterms:created xsi:type="dcterms:W3CDTF">2016-06-15T12:53:12Z</dcterms:created>
  <dcterms:modified xsi:type="dcterms:W3CDTF">2016-06-23T19:57:03Z</dcterms:modified>
</cp:coreProperties>
</file>