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15"/>
  </p:notesMasterIdLst>
  <p:sldIdLst>
    <p:sldId id="256" r:id="rId2"/>
    <p:sldId id="257" r:id="rId3"/>
    <p:sldId id="260" r:id="rId4"/>
    <p:sldId id="266" r:id="rId5"/>
    <p:sldId id="268" r:id="rId6"/>
    <p:sldId id="267" r:id="rId7"/>
    <p:sldId id="259" r:id="rId8"/>
    <p:sldId id="261" r:id="rId9"/>
    <p:sldId id="263" r:id="rId10"/>
    <p:sldId id="258" r:id="rId11"/>
    <p:sldId id="269" r:id="rId12"/>
    <p:sldId id="270"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0A8FB-BA58-4EF5-B3A5-4A2A167C0F87}" type="datetimeFigureOut">
              <a:rPr lang="en-IN" smtClean="0"/>
              <a:t>02-02-2020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63672-8C15-4A6B-8078-A5D9A1E41865}" type="slidenum">
              <a:rPr lang="en-IN" smtClean="0"/>
              <a:t>‹#›</a:t>
            </a:fld>
            <a:endParaRPr lang="en-IN"/>
          </a:p>
        </p:txBody>
      </p:sp>
    </p:spTree>
    <p:extLst>
      <p:ext uri="{BB962C8B-B14F-4D97-AF65-F5344CB8AC3E}">
        <p14:creationId xmlns:p14="http://schemas.microsoft.com/office/powerpoint/2010/main" val="427656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763672-8C15-4A6B-8078-A5D9A1E41865}" type="slidenum">
              <a:rPr lang="en-IN" smtClean="0"/>
              <a:t>2</a:t>
            </a:fld>
            <a:endParaRPr lang="en-IN"/>
          </a:p>
        </p:txBody>
      </p:sp>
    </p:spTree>
    <p:extLst>
      <p:ext uri="{BB962C8B-B14F-4D97-AF65-F5344CB8AC3E}">
        <p14:creationId xmlns:p14="http://schemas.microsoft.com/office/powerpoint/2010/main" val="816114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86093D2-0814-45F9-A4A7-A3816CEC67C6}" type="datetimeFigureOut">
              <a:rPr lang="en-IN" smtClean="0"/>
              <a:t>02-02-2020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D683656-5120-46C0-AF1F-5BF87E6D54FB}"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093D2-0814-45F9-A4A7-A3816CEC67C6}"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83656-5120-46C0-AF1F-5BF87E6D54FB}"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093D2-0814-45F9-A4A7-A3816CEC67C6}"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83656-5120-46C0-AF1F-5BF87E6D54FB}"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093D2-0814-45F9-A4A7-A3816CEC67C6}"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83656-5120-46C0-AF1F-5BF87E6D54FB}"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093D2-0814-45F9-A4A7-A3816CEC67C6}"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83656-5120-46C0-AF1F-5BF87E6D54F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6093D2-0814-45F9-A4A7-A3816CEC67C6}"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83656-5120-46C0-AF1F-5BF87E6D54FB}"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093D2-0814-45F9-A4A7-A3816CEC67C6}" type="datetimeFigureOut">
              <a:rPr lang="en-IN" smtClean="0"/>
              <a:t>02-02-2020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83656-5120-46C0-AF1F-5BF87E6D54FB}"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093D2-0814-45F9-A4A7-A3816CEC67C6}" type="datetimeFigureOut">
              <a:rPr lang="en-IN" smtClean="0"/>
              <a:t>02-02-2020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683656-5120-46C0-AF1F-5BF87E6D54FB}"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093D2-0814-45F9-A4A7-A3816CEC67C6}" type="datetimeFigureOut">
              <a:rPr lang="en-IN" smtClean="0"/>
              <a:t>02-02-2020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683656-5120-46C0-AF1F-5BF87E6D54F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093D2-0814-45F9-A4A7-A3816CEC67C6}"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83656-5120-46C0-AF1F-5BF87E6D54F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093D2-0814-45F9-A4A7-A3816CEC67C6}"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83656-5120-46C0-AF1F-5BF87E6D54F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86093D2-0814-45F9-A4A7-A3816CEC67C6}" type="datetimeFigureOut">
              <a:rPr lang="en-IN" smtClean="0"/>
              <a:t>02-02-2020</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D683656-5120-46C0-AF1F-5BF87E6D54F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4005064"/>
            <a:ext cx="7772400" cy="2448272"/>
          </a:xfrm>
          <a:noFill/>
        </p:spPr>
        <p:txBody>
          <a:bodyPr>
            <a:normAutofit fontScale="90000"/>
          </a:bodyPr>
          <a:lstStyle/>
          <a:p>
            <a:br>
              <a:rPr lang="en-IN" dirty="0">
                <a:solidFill>
                  <a:srgbClr val="92D050"/>
                </a:solidFill>
              </a:rPr>
            </a:br>
            <a:br>
              <a:rPr lang="en-IN" dirty="0">
                <a:solidFill>
                  <a:srgbClr val="92D050"/>
                </a:solidFill>
              </a:rPr>
            </a:br>
            <a:r>
              <a:rPr lang="en-IN" dirty="0">
                <a:solidFill>
                  <a:srgbClr val="92D050"/>
                </a:solidFill>
              </a:rPr>
              <a:t>               </a:t>
            </a:r>
            <a:r>
              <a:rPr lang="en-IN" sz="4000" dirty="0">
                <a:solidFill>
                  <a:srgbClr val="92D050"/>
                </a:solidFill>
              </a:rPr>
              <a:t>              </a:t>
            </a:r>
            <a:r>
              <a:rPr lang="en-IN" sz="4000" dirty="0" err="1">
                <a:solidFill>
                  <a:schemeClr val="accent1"/>
                </a:solidFill>
              </a:rPr>
              <a:t>Sanjeev</a:t>
            </a:r>
            <a:r>
              <a:rPr lang="en-IN" sz="4000" dirty="0">
                <a:solidFill>
                  <a:schemeClr val="accent1"/>
                </a:solidFill>
              </a:rPr>
              <a:t> </a:t>
            </a:r>
            <a:r>
              <a:rPr lang="en-IN" sz="4000" dirty="0" err="1">
                <a:solidFill>
                  <a:schemeClr val="accent1"/>
                </a:solidFill>
              </a:rPr>
              <a:t>Dhakad</a:t>
            </a:r>
            <a:r>
              <a:rPr lang="en-IN" sz="4000" dirty="0">
                <a:solidFill>
                  <a:schemeClr val="accent1"/>
                </a:solidFill>
              </a:rPr>
              <a:t>         				</a:t>
            </a:r>
          </a:p>
        </p:txBody>
      </p:sp>
      <p:sp>
        <p:nvSpPr>
          <p:cNvPr id="2" name="Rectangle 1"/>
          <p:cNvSpPr/>
          <p:nvPr/>
        </p:nvSpPr>
        <p:spPr>
          <a:xfrm>
            <a:off x="2195736" y="1772816"/>
            <a:ext cx="5760640" cy="954107"/>
          </a:xfrm>
          <a:prstGeom prst="rect">
            <a:avLst/>
          </a:prstGeom>
        </p:spPr>
        <p:txBody>
          <a:bodyPr wrap="square">
            <a:spAutoFit/>
          </a:bodyPr>
          <a:lstStyle/>
          <a:p>
            <a:r>
              <a:rPr lang="en-IN" sz="2800" dirty="0"/>
              <a:t>Lets make a difference with innovation..</a:t>
            </a:r>
          </a:p>
        </p:txBody>
      </p:sp>
      <p:sp>
        <p:nvSpPr>
          <p:cNvPr id="4" name="Text Placeholder 4"/>
          <p:cNvSpPr txBox="1">
            <a:spLocks/>
          </p:cNvSpPr>
          <p:nvPr/>
        </p:nvSpPr>
        <p:spPr>
          <a:xfrm>
            <a:off x="539552" y="3212976"/>
            <a:ext cx="8136904" cy="128587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ctr" defTabSz="914400" rtl="0" eaLnBrk="1" latinLnBrk="0" hangingPunct="1">
              <a:spcBef>
                <a:spcPct val="20000"/>
              </a:spcBef>
              <a:buClr>
                <a:schemeClr val="accent1"/>
              </a:buClr>
              <a:buFont typeface="Wingdings" pitchFamily="2" charset="2"/>
              <a:buNone/>
              <a:defRPr sz="2400" kern="1200">
                <a:solidFill>
                  <a:schemeClr val="tx1"/>
                </a:solidFill>
                <a:effectLst>
                  <a:outerShdw blurRad="34925" dist="12700" dir="14400000" rotWithShape="0">
                    <a:prstClr val="black">
                      <a:alpha val="21000"/>
                    </a:prstClr>
                  </a:outerShdw>
                </a:effectLst>
                <a:latin typeface="+mn-lt"/>
                <a:ea typeface="+mn-ea"/>
                <a:cs typeface="+mn-cs"/>
              </a:defRPr>
            </a:lvl1pPr>
            <a:lvl2pPr marL="457200" indent="0" algn="ctr" defTabSz="914400" rtl="0" eaLnBrk="1" latinLnBrk="0" hangingPunct="1">
              <a:spcBef>
                <a:spcPct val="20000"/>
              </a:spcBef>
              <a:buClr>
                <a:schemeClr val="accent1"/>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9pPr>
          </a:lstStyle>
          <a:p>
            <a:r>
              <a:rPr lang="en-IN"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Smart LIFT</a:t>
            </a:r>
          </a:p>
          <a:p>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Safar </a:t>
            </a:r>
            <a:r>
              <a:rPr lang="en-IN"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Karo</a:t>
            </a:r>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Suffer </a:t>
            </a:r>
            <a:r>
              <a:rPr lang="en-IN"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Nahi</a:t>
            </a:r>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Tree>
    <p:extLst>
      <p:ext uri="{BB962C8B-B14F-4D97-AF65-F5344CB8AC3E}">
        <p14:creationId xmlns:p14="http://schemas.microsoft.com/office/powerpoint/2010/main" val="92012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75" y="548680"/>
            <a:ext cx="8183880" cy="1051560"/>
          </a:xfrm>
        </p:spPr>
        <p:txBody>
          <a:bodyPr/>
          <a:lstStyle/>
          <a:p>
            <a:r>
              <a:rPr lang="en-IN" dirty="0"/>
              <a:t>Impact  on the  society :-</a:t>
            </a:r>
          </a:p>
        </p:txBody>
      </p:sp>
      <p:sp>
        <p:nvSpPr>
          <p:cNvPr id="7" name="Rectangle 6"/>
          <p:cNvSpPr/>
          <p:nvPr/>
        </p:nvSpPr>
        <p:spPr>
          <a:xfrm>
            <a:off x="467544" y="2310314"/>
            <a:ext cx="8424936" cy="3416320"/>
          </a:xfrm>
          <a:prstGeom prst="rect">
            <a:avLst/>
          </a:prstGeom>
          <a:solidFill>
            <a:schemeClr val="accent3">
              <a:lumMod val="60000"/>
              <a:lumOff val="40000"/>
            </a:schemeClr>
          </a:solidFill>
        </p:spPr>
        <p:txBody>
          <a:bodyPr wrap="square">
            <a:spAutoFit/>
          </a:bodyPr>
          <a:lstStyle/>
          <a:p>
            <a:r>
              <a:rPr lang="en-IN" b="1" dirty="0"/>
              <a:t>It will create great impact on the society:-</a:t>
            </a:r>
          </a:p>
          <a:p>
            <a:r>
              <a:rPr lang="en-IN" b="1" dirty="0"/>
              <a:t>By this application "</a:t>
            </a:r>
            <a:r>
              <a:rPr lang="en-IN" b="1" dirty="0" err="1"/>
              <a:t>SmartLIFT</a:t>
            </a:r>
            <a:r>
              <a:rPr lang="en-IN" b="1" dirty="0"/>
              <a:t>-lift with comfort" people without vehicle will be most the profitable people after this application in the society.</a:t>
            </a:r>
          </a:p>
          <a:p>
            <a:r>
              <a:rPr lang="en-IN" b="1" dirty="0"/>
              <a:t>People with vehicle also will be use this application and meet new peoples and help to reduces the  no. of vehicle in the road which will reduce:-</a:t>
            </a:r>
          </a:p>
          <a:p>
            <a:r>
              <a:rPr lang="en-IN" b="1" dirty="0"/>
              <a:t>:-pollution</a:t>
            </a:r>
          </a:p>
          <a:p>
            <a:r>
              <a:rPr lang="en-IN" b="1" dirty="0"/>
              <a:t>:-traffic</a:t>
            </a:r>
          </a:p>
          <a:p>
            <a:r>
              <a:rPr lang="en-IN" b="1" dirty="0"/>
              <a:t>:-reduces the time on the road which will increases your life in the offices and your home too.</a:t>
            </a:r>
          </a:p>
          <a:p>
            <a:r>
              <a:rPr lang="en-IN" b="1" dirty="0"/>
              <a:t>:-reduces the traffic that reduces the chance of accident in the road</a:t>
            </a:r>
          </a:p>
          <a:p>
            <a:r>
              <a:rPr lang="en-IN" b="1" dirty="0"/>
              <a:t>:-this application will give chance to the people to meet new people.</a:t>
            </a:r>
          </a:p>
          <a:p>
            <a:r>
              <a:rPr lang="en-IN" b="1" dirty="0"/>
              <a:t>this innovation will be the pure innovation for society.</a:t>
            </a:r>
          </a:p>
        </p:txBody>
      </p:sp>
    </p:spTree>
    <p:extLst>
      <p:ext uri="{BB962C8B-B14F-4D97-AF65-F5344CB8AC3E}">
        <p14:creationId xmlns:p14="http://schemas.microsoft.com/office/powerpoint/2010/main" val="302129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70156"/>
            <a:ext cx="8784976" cy="1054250"/>
          </a:xfrm>
        </p:spPr>
        <p:txBody>
          <a:bodyPr/>
          <a:lstStyle/>
          <a:p>
            <a:r>
              <a:rPr lang="en-US" sz="4400" dirty="0"/>
              <a:t>Main Disadvantage of currently available Platforms</a:t>
            </a:r>
          </a:p>
        </p:txBody>
      </p:sp>
      <p:sp>
        <p:nvSpPr>
          <p:cNvPr id="3" name="Content Placeholder 2"/>
          <p:cNvSpPr>
            <a:spLocks noGrp="1"/>
          </p:cNvSpPr>
          <p:nvPr>
            <p:ph sz="quarter" idx="13"/>
          </p:nvPr>
        </p:nvSpPr>
        <p:spPr/>
        <p:txBody>
          <a:bodyPr/>
          <a:lstStyle/>
          <a:p>
            <a:r>
              <a:rPr lang="en-US" dirty="0"/>
              <a:t>Security Concern</a:t>
            </a:r>
          </a:p>
          <a:p>
            <a:pPr marL="0" indent="0">
              <a:buNone/>
            </a:pPr>
            <a:r>
              <a:rPr lang="en-US" dirty="0"/>
              <a:t>-Unverified Mail</a:t>
            </a:r>
          </a:p>
          <a:p>
            <a:pPr marL="0" indent="0">
              <a:buNone/>
            </a:pPr>
            <a:r>
              <a:rPr lang="en-US" dirty="0"/>
              <a:t>-Lack of Govt. ID.	</a:t>
            </a:r>
          </a:p>
          <a:p>
            <a:r>
              <a:rPr lang="en-US" dirty="0"/>
              <a:t>No insurance Policy for Co-passenger</a:t>
            </a:r>
          </a:p>
          <a:p>
            <a:r>
              <a:rPr lang="en-US" dirty="0"/>
              <a:t>No-Standard Regulation</a:t>
            </a:r>
          </a:p>
          <a:p>
            <a:r>
              <a:rPr lang="en-US" dirty="0"/>
              <a:t>No Emergency Number or services.</a:t>
            </a:r>
          </a:p>
        </p:txBody>
      </p:sp>
      <p:sp>
        <p:nvSpPr>
          <p:cNvPr id="4" name="Content Placeholder 3"/>
          <p:cNvSpPr>
            <a:spLocks noGrp="1"/>
          </p:cNvSpPr>
          <p:nvPr>
            <p:ph sz="quarter" idx="14"/>
          </p:nvPr>
        </p:nvSpPr>
        <p:spPr/>
        <p:txBody>
          <a:bodyPr/>
          <a:lstStyle/>
          <a:p>
            <a:r>
              <a:rPr lang="en-US" dirty="0"/>
              <a:t>No real time Chat option.</a:t>
            </a:r>
          </a:p>
          <a:p>
            <a:r>
              <a:rPr lang="en-US" dirty="0"/>
              <a:t>No Live monitoring or Tracking.</a:t>
            </a:r>
          </a:p>
          <a:p>
            <a:r>
              <a:rPr lang="en-US" dirty="0"/>
              <a:t>No proper payment scheme which enhances fraud.</a:t>
            </a:r>
          </a:p>
          <a:p>
            <a:pPr marL="0" indent="0">
              <a:buNone/>
            </a:pPr>
            <a:endParaRPr lang="en-US" dirty="0"/>
          </a:p>
          <a:p>
            <a:endParaRPr lang="en-US" dirty="0"/>
          </a:p>
        </p:txBody>
      </p:sp>
    </p:spTree>
    <p:extLst>
      <p:ext uri="{BB962C8B-B14F-4D97-AF65-F5344CB8AC3E}">
        <p14:creationId xmlns:p14="http://schemas.microsoft.com/office/powerpoint/2010/main" val="405547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In India</a:t>
            </a:r>
          </a:p>
        </p:txBody>
      </p:sp>
      <p:sp>
        <p:nvSpPr>
          <p:cNvPr id="3" name="Content Placeholder 2"/>
          <p:cNvSpPr>
            <a:spLocks noGrp="1"/>
          </p:cNvSpPr>
          <p:nvPr>
            <p:ph sz="quarter" idx="13"/>
          </p:nvPr>
        </p:nvSpPr>
        <p:spPr/>
        <p:txBody>
          <a:bodyPr/>
          <a:lstStyle/>
          <a:p>
            <a:r>
              <a:rPr lang="en-US" dirty="0" err="1"/>
              <a:t>Jaggan</a:t>
            </a:r>
            <a:r>
              <a:rPr lang="en-US" dirty="0"/>
              <a:t> </a:t>
            </a:r>
            <a:r>
              <a:rPr lang="en-US" dirty="0" err="1"/>
              <a:t>kumar</a:t>
            </a:r>
            <a:r>
              <a:rPr lang="en-US" dirty="0"/>
              <a:t> of </a:t>
            </a:r>
            <a:r>
              <a:rPr lang="en-US" dirty="0" err="1"/>
              <a:t>Banglore</a:t>
            </a:r>
            <a:r>
              <a:rPr lang="en-US" dirty="0"/>
              <a:t> complains about the security issues along with violation of MVA(Motor Vehicle )1988 section 66-1.</a:t>
            </a:r>
          </a:p>
          <a:p>
            <a:pPr marL="0" indent="0">
              <a:buNone/>
            </a:pPr>
            <a:endParaRPr lang="en-US" dirty="0"/>
          </a:p>
        </p:txBody>
      </p:sp>
      <p:sp>
        <p:nvSpPr>
          <p:cNvPr id="4" name="Content Placeholder 3"/>
          <p:cNvSpPr>
            <a:spLocks noGrp="1"/>
          </p:cNvSpPr>
          <p:nvPr>
            <p:ph sz="quarter" idx="14"/>
          </p:nvPr>
        </p:nvSpPr>
        <p:spPr/>
        <p:txBody>
          <a:bodyPr>
            <a:normAutofit fontScale="70000" lnSpcReduction="20000"/>
          </a:bodyPr>
          <a:lstStyle/>
          <a:p>
            <a:r>
              <a:rPr lang="en-GB" dirty="0"/>
              <a:t>“No owner of a motor vehicle shall use or permit the use of the vehicle as a transport vehicle in any public place whether or not such vehicle is actually carrying any passengers or goods save in accordance with the conditions of a permit granted or countersigned by a Regional or State Transport Authority or any prescribed authority authorising him the use of the vehicle in that place in the manner in which the vehicle is being used”</a:t>
            </a:r>
            <a:br>
              <a:rPr lang="en-GB" dirty="0"/>
            </a:br>
            <a:endParaRPr lang="en-US" dirty="0"/>
          </a:p>
        </p:txBody>
      </p:sp>
    </p:spTree>
    <p:extLst>
      <p:ext uri="{BB962C8B-B14F-4D97-AF65-F5344CB8AC3E}">
        <p14:creationId xmlns:p14="http://schemas.microsoft.com/office/powerpoint/2010/main" val="167158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88640" y="2996952"/>
            <a:ext cx="7772400" cy="1828800"/>
          </a:xfrm>
        </p:spPr>
        <p:txBody>
          <a:bodyPr/>
          <a:lstStyle/>
          <a:p>
            <a:r>
              <a:rPr lang="en-IN" dirty="0"/>
              <a:t>             THANK  YOU….</a:t>
            </a:r>
          </a:p>
        </p:txBody>
      </p:sp>
    </p:spTree>
    <p:extLst>
      <p:ext uri="{BB962C8B-B14F-4D97-AF65-F5344CB8AC3E}">
        <p14:creationId xmlns:p14="http://schemas.microsoft.com/office/powerpoint/2010/main" val="148246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692696"/>
            <a:ext cx="8183880" cy="676656"/>
          </a:xfrm>
        </p:spPr>
        <p:txBody>
          <a:bodyPr>
            <a:normAutofit fontScale="90000"/>
          </a:bodyPr>
          <a:lstStyle/>
          <a:p>
            <a:r>
              <a:rPr lang="en-IN" dirty="0"/>
              <a:t>Innovation name:-</a:t>
            </a:r>
          </a:p>
        </p:txBody>
      </p:sp>
      <p:sp>
        <p:nvSpPr>
          <p:cNvPr id="8" name="Rectangle 7"/>
          <p:cNvSpPr/>
          <p:nvPr/>
        </p:nvSpPr>
        <p:spPr>
          <a:xfrm>
            <a:off x="755576" y="4077072"/>
            <a:ext cx="3456384" cy="523220"/>
          </a:xfrm>
          <a:prstGeom prst="rect">
            <a:avLst/>
          </a:prstGeom>
        </p:spPr>
        <p:txBody>
          <a:bodyPr wrap="square">
            <a:spAutoFit/>
          </a:bodyPr>
          <a:lstStyle/>
          <a:p>
            <a:r>
              <a:rPr lang="en-IN" sz="2800" b="1" dirty="0"/>
              <a:t>Innovation Theme:-</a:t>
            </a:r>
            <a:endParaRPr lang="en-IN" sz="2800" dirty="0"/>
          </a:p>
        </p:txBody>
      </p:sp>
      <p:sp>
        <p:nvSpPr>
          <p:cNvPr id="11" name="Rectangle 10"/>
          <p:cNvSpPr/>
          <p:nvPr/>
        </p:nvSpPr>
        <p:spPr>
          <a:xfrm>
            <a:off x="403108" y="4612468"/>
            <a:ext cx="4600940" cy="954107"/>
          </a:xfrm>
          <a:prstGeom prst="rect">
            <a:avLst/>
          </a:prstGeom>
        </p:spPr>
        <p:txBody>
          <a:bodyPr wrap="none">
            <a:spAutoFit/>
          </a:bodyPr>
          <a:lstStyle/>
          <a:p>
            <a:endParaRPr lang="en-IN" sz="2800" b="1" dirty="0"/>
          </a:p>
          <a:p>
            <a:r>
              <a:rPr lang="en-IN" sz="2800" b="1" dirty="0"/>
              <a:t>Status of your Innovation:-</a:t>
            </a:r>
          </a:p>
        </p:txBody>
      </p:sp>
      <p:sp>
        <p:nvSpPr>
          <p:cNvPr id="12" name="Rectangle 11"/>
          <p:cNvSpPr/>
          <p:nvPr/>
        </p:nvSpPr>
        <p:spPr>
          <a:xfrm>
            <a:off x="4572000" y="4060450"/>
            <a:ext cx="4104456" cy="461665"/>
          </a:xfrm>
          <a:prstGeom prst="rect">
            <a:avLst/>
          </a:prstGeom>
        </p:spPr>
        <p:txBody>
          <a:bodyPr wrap="square">
            <a:spAutoFit/>
          </a:bodyPr>
          <a:lstStyle/>
          <a:p>
            <a:r>
              <a:rPr lang="en-IN" sz="2400" b="1" dirty="0">
                <a:solidFill>
                  <a:schemeClr val="accent1"/>
                </a:solidFill>
              </a:rPr>
              <a:t>“Innovate For The Society”</a:t>
            </a:r>
          </a:p>
        </p:txBody>
      </p:sp>
      <p:sp>
        <p:nvSpPr>
          <p:cNvPr id="13" name="Rectangle 12"/>
          <p:cNvSpPr/>
          <p:nvPr/>
        </p:nvSpPr>
        <p:spPr>
          <a:xfrm>
            <a:off x="4932040" y="5085184"/>
            <a:ext cx="3960440" cy="830997"/>
          </a:xfrm>
          <a:prstGeom prst="rect">
            <a:avLst/>
          </a:prstGeom>
        </p:spPr>
        <p:txBody>
          <a:bodyPr wrap="square">
            <a:spAutoFit/>
          </a:bodyPr>
          <a:lstStyle/>
          <a:p>
            <a:r>
              <a:rPr lang="en-IN" sz="2400" b="1" dirty="0">
                <a:solidFill>
                  <a:schemeClr val="accent1"/>
                </a:solidFill>
              </a:rPr>
              <a:t>“It's just an idea with lots of Scope in future.”</a:t>
            </a:r>
          </a:p>
        </p:txBody>
      </p:sp>
      <p:sp>
        <p:nvSpPr>
          <p:cNvPr id="2" name="Text Placeholder 1"/>
          <p:cNvSpPr>
            <a:spLocks noGrp="1"/>
          </p:cNvSpPr>
          <p:nvPr>
            <p:ph type="body" idx="1"/>
          </p:nvPr>
        </p:nvSpPr>
        <p:spPr>
          <a:xfrm>
            <a:off x="755576" y="1640781"/>
            <a:ext cx="7734747" cy="1500187"/>
          </a:xfrm>
        </p:spPr>
        <p:txBody>
          <a:bodyPr>
            <a:normAutofit/>
          </a:bodyPr>
          <a:lstStyle/>
          <a:p>
            <a:r>
              <a:rPr lang="en-US" sz="3600" dirty="0"/>
              <a:t>Smart Lift</a:t>
            </a:r>
          </a:p>
          <a:p>
            <a:r>
              <a:rPr lang="en-US" dirty="0"/>
              <a:t>( Safar </a:t>
            </a:r>
            <a:r>
              <a:rPr lang="en-US" dirty="0" err="1"/>
              <a:t>karo</a:t>
            </a:r>
            <a:r>
              <a:rPr lang="en-US" dirty="0"/>
              <a:t> - Suffer </a:t>
            </a:r>
            <a:r>
              <a:rPr lang="en-US" dirty="0" err="1"/>
              <a:t>nahi</a:t>
            </a:r>
            <a:r>
              <a:rPr lang="en-US" dirty="0"/>
              <a:t> )</a:t>
            </a:r>
            <a:r>
              <a:rPr lang="en-US" sz="3600" dirty="0"/>
              <a:t> </a:t>
            </a:r>
          </a:p>
        </p:txBody>
      </p:sp>
    </p:spTree>
    <p:extLst>
      <p:ext uri="{BB962C8B-B14F-4D97-AF65-F5344CB8AC3E}">
        <p14:creationId xmlns:p14="http://schemas.microsoft.com/office/powerpoint/2010/main" val="331752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8" y="3717032"/>
            <a:ext cx="8183880" cy="676656"/>
          </a:xfrm>
        </p:spPr>
        <p:txBody>
          <a:bodyPr>
            <a:normAutofit fontScale="90000"/>
          </a:bodyPr>
          <a:lstStyle/>
          <a:p>
            <a:r>
              <a:rPr lang="en-IN" b="1" dirty="0"/>
              <a:t>Introduction</a:t>
            </a:r>
            <a:endParaRPr lang="en-IN" dirty="0"/>
          </a:p>
        </p:txBody>
      </p:sp>
      <p:sp>
        <p:nvSpPr>
          <p:cNvPr id="4" name="Rectangle 3"/>
          <p:cNvSpPr/>
          <p:nvPr/>
        </p:nvSpPr>
        <p:spPr>
          <a:xfrm>
            <a:off x="467544" y="4586352"/>
            <a:ext cx="8424936" cy="1938992"/>
          </a:xfrm>
          <a:prstGeom prst="rect">
            <a:avLst/>
          </a:prstGeom>
          <a:noFill/>
        </p:spPr>
        <p:txBody>
          <a:bodyPr wrap="square">
            <a:spAutoFit/>
          </a:bodyPr>
          <a:lstStyle/>
          <a:p>
            <a:r>
              <a:rPr lang="en-IN" sz="2000" b="1" dirty="0"/>
              <a:t>As we all seen in our routes, </a:t>
            </a:r>
            <a:r>
              <a:rPr lang="en-IN" sz="2000" b="1" dirty="0" err="1"/>
              <a:t>highways,cities</a:t>
            </a:r>
            <a:r>
              <a:rPr lang="en-IN" sz="2000" b="1" dirty="0"/>
              <a:t> everywhere there are large no. vehicles which makes our routes our cities full of pollution make full of traffic and  due to more no. of vehicles present in the road increase the chance of more accident in the road(sometime cause death). </a:t>
            </a:r>
          </a:p>
          <a:p>
            <a:endParaRPr lang="en-IN" sz="2000" b="1" dirty="0"/>
          </a:p>
        </p:txBody>
      </p:sp>
      <p:sp>
        <p:nvSpPr>
          <p:cNvPr id="3" name="TextBox 2"/>
          <p:cNvSpPr txBox="1"/>
          <p:nvPr/>
        </p:nvSpPr>
        <p:spPr>
          <a:xfrm>
            <a:off x="789872" y="1469952"/>
            <a:ext cx="7488832" cy="646331"/>
          </a:xfrm>
          <a:prstGeom prst="rect">
            <a:avLst/>
          </a:prstGeom>
          <a:noFill/>
        </p:spPr>
        <p:txBody>
          <a:bodyPr wrap="square" rtlCol="0">
            <a:spAutoFit/>
          </a:bodyPr>
          <a:lstStyle/>
          <a:p>
            <a:pPr algn="ctr"/>
            <a:r>
              <a:rPr lang="en-US" dirty="0"/>
              <a:t>“Idea to encourage people to shift from personal transport to public transport...”</a:t>
            </a:r>
          </a:p>
        </p:txBody>
      </p:sp>
      <p:sp>
        <p:nvSpPr>
          <p:cNvPr id="5" name="Rectangle 4"/>
          <p:cNvSpPr/>
          <p:nvPr/>
        </p:nvSpPr>
        <p:spPr>
          <a:xfrm>
            <a:off x="1449994" y="345430"/>
            <a:ext cx="6244017"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Statement</a:t>
            </a:r>
          </a:p>
        </p:txBody>
      </p:sp>
    </p:spTree>
    <p:extLst>
      <p:ext uri="{BB962C8B-B14F-4D97-AF65-F5344CB8AC3E}">
        <p14:creationId xmlns:p14="http://schemas.microsoft.com/office/powerpoint/2010/main" val="261093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Public transport</a:t>
            </a:r>
          </a:p>
        </p:txBody>
      </p:sp>
      <p:sp>
        <p:nvSpPr>
          <p:cNvPr id="3" name="Text Placeholder 2"/>
          <p:cNvSpPr>
            <a:spLocks noGrp="1"/>
          </p:cNvSpPr>
          <p:nvPr>
            <p:ph type="body" idx="1"/>
          </p:nvPr>
        </p:nvSpPr>
        <p:spPr>
          <a:xfrm>
            <a:off x="699248" y="3767316"/>
            <a:ext cx="7734747" cy="2253972"/>
          </a:xfrm>
        </p:spPr>
        <p:txBody>
          <a:bodyPr/>
          <a:lstStyle/>
          <a:p>
            <a:r>
              <a:rPr lang="en-US" dirty="0"/>
              <a:t>Time consuming</a:t>
            </a:r>
          </a:p>
          <a:p>
            <a:r>
              <a:rPr lang="en-US" dirty="0"/>
              <a:t>Inconvenience</a:t>
            </a:r>
          </a:p>
          <a:p>
            <a:r>
              <a:rPr lang="en-US" dirty="0"/>
              <a:t>Safety measures</a:t>
            </a:r>
          </a:p>
          <a:p>
            <a:r>
              <a:rPr lang="en-US" dirty="0"/>
              <a:t>Discomfort</a:t>
            </a:r>
          </a:p>
          <a:p>
            <a:r>
              <a:rPr lang="en-US" dirty="0"/>
              <a:t>Hygienic issues</a:t>
            </a:r>
          </a:p>
          <a:p>
            <a:endParaRPr lang="en-US" dirty="0"/>
          </a:p>
        </p:txBody>
      </p:sp>
    </p:spTree>
    <p:extLst>
      <p:ext uri="{BB962C8B-B14F-4D97-AF65-F5344CB8AC3E}">
        <p14:creationId xmlns:p14="http://schemas.microsoft.com/office/powerpoint/2010/main" val="134626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429000"/>
            <a:ext cx="7754713" cy="1910716"/>
          </a:xfrm>
        </p:spPr>
        <p:txBody>
          <a:bodyPr/>
          <a:lstStyle/>
          <a:p>
            <a:r>
              <a:rPr lang="en-IN" sz="2000" b="1" dirty="0">
                <a:latin typeface="Arial Narrow" pitchFamily="34" charset="0"/>
              </a:rPr>
              <a:t>Lets take an example of "</a:t>
            </a:r>
            <a:r>
              <a:rPr lang="en-IN" sz="2000" b="1" dirty="0" err="1">
                <a:latin typeface="Arial Narrow" pitchFamily="34" charset="0"/>
              </a:rPr>
              <a:t>Hari</a:t>
            </a:r>
            <a:r>
              <a:rPr lang="en-IN" sz="2000" b="1" dirty="0">
                <a:latin typeface="Arial Narrow" pitchFamily="34" charset="0"/>
              </a:rPr>
              <a:t>“ while going to the office by his own private vehicle </a:t>
            </a:r>
            <a:r>
              <a:rPr lang="en-IN" sz="2000" b="1" dirty="0" err="1">
                <a:latin typeface="Arial Narrow" pitchFamily="34" charset="0"/>
              </a:rPr>
              <a:t>hari</a:t>
            </a:r>
            <a:r>
              <a:rPr lang="en-IN" sz="2000" b="1" dirty="0">
                <a:latin typeface="Arial Narrow" pitchFamily="34" charset="0"/>
              </a:rPr>
              <a:t> at the traffic signal looks around the roads there was everywhere cars &amp; bikes and watch the pollution from these cars and bikes and also watching because of these large no. vehicles waste everyone time(traffic) and watching that because of that make everyone more hurry to there destination which cause  increase the speed of vehicle and increase risk of their life.. and firstly he was decided come from tomorrow by public vehicle he think about the discomfort and the time consuming of public vehicles finally  he was decided to come from tomorrow by taking lift.. but after 2 days of taking lift </a:t>
            </a:r>
            <a:br>
              <a:rPr lang="en-IN" sz="2000" b="1" dirty="0">
                <a:latin typeface="Arial Narrow" pitchFamily="34" charset="0"/>
              </a:rPr>
            </a:br>
            <a:endParaRPr lang="en-US" sz="2000" b="1" dirty="0">
              <a:latin typeface="Arial Narrow" pitchFamily="34" charset="0"/>
            </a:endParaRPr>
          </a:p>
        </p:txBody>
      </p:sp>
      <p:sp>
        <p:nvSpPr>
          <p:cNvPr id="4" name="Rectangle 3"/>
          <p:cNvSpPr/>
          <p:nvPr/>
        </p:nvSpPr>
        <p:spPr>
          <a:xfrm>
            <a:off x="721738" y="476672"/>
            <a:ext cx="8064896" cy="132343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Story showing real problem</a:t>
            </a:r>
          </a:p>
        </p:txBody>
      </p:sp>
    </p:spTree>
    <p:extLst>
      <p:ext uri="{BB962C8B-B14F-4D97-AF65-F5344CB8AC3E}">
        <p14:creationId xmlns:p14="http://schemas.microsoft.com/office/powerpoint/2010/main" val="116896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7754713" cy="1054725"/>
          </a:xfrm>
        </p:spPr>
        <p:txBody>
          <a:bodyPr/>
          <a:lstStyle/>
          <a:p>
            <a:r>
              <a:rPr lang="en-US" dirty="0"/>
              <a:t>Conclusion by </a:t>
            </a:r>
            <a:r>
              <a:rPr lang="en-US" dirty="0" err="1"/>
              <a:t>Hari</a:t>
            </a:r>
            <a:endParaRPr lang="en-US" dirty="0"/>
          </a:p>
        </p:txBody>
      </p:sp>
      <p:sp>
        <p:nvSpPr>
          <p:cNvPr id="5" name="Rectangle 4"/>
          <p:cNvSpPr/>
          <p:nvPr/>
        </p:nvSpPr>
        <p:spPr>
          <a:xfrm>
            <a:off x="755576" y="2915475"/>
            <a:ext cx="7704856" cy="3477875"/>
          </a:xfrm>
          <a:prstGeom prst="rect">
            <a:avLst/>
          </a:prstGeom>
          <a:noFill/>
        </p:spPr>
        <p:txBody>
          <a:bodyPr wrap="square">
            <a:spAutoFit/>
          </a:bodyPr>
          <a:lstStyle/>
          <a:p>
            <a:r>
              <a:rPr lang="en-IN" sz="2000" b="1" dirty="0"/>
              <a:t>He has lots of challenges..</a:t>
            </a:r>
          </a:p>
          <a:p>
            <a:r>
              <a:rPr lang="en-IN" sz="2000" b="1" dirty="0"/>
              <a:t>1.There is no confirmation that somebody also come from same route.</a:t>
            </a:r>
          </a:p>
          <a:p>
            <a:r>
              <a:rPr lang="en-IN" sz="2000" b="1" dirty="0"/>
              <a:t>2.If somebody come but there is no confirmation that there is vacant sheet in their vehicle.</a:t>
            </a:r>
          </a:p>
          <a:p>
            <a:r>
              <a:rPr lang="en-IN" sz="2000" b="1" dirty="0"/>
              <a:t>3. or if there are vacant sheet too but the problem is we don't know that person is  ready to give us lift or not?</a:t>
            </a:r>
          </a:p>
          <a:p>
            <a:r>
              <a:rPr lang="en-IN" sz="2000" b="1" dirty="0"/>
              <a:t>4.and the most important issue is the security, we don't know anything about the person.</a:t>
            </a:r>
          </a:p>
          <a:p>
            <a:r>
              <a:rPr lang="en-IN" sz="2000" b="1" dirty="0"/>
              <a:t>5. this type of ordinary  lift is really time consuming.</a:t>
            </a:r>
          </a:p>
          <a:p>
            <a:endParaRPr lang="en-IN" sz="2000" b="1" dirty="0"/>
          </a:p>
        </p:txBody>
      </p:sp>
    </p:spTree>
    <p:extLst>
      <p:ext uri="{BB962C8B-B14F-4D97-AF65-F5344CB8AC3E}">
        <p14:creationId xmlns:p14="http://schemas.microsoft.com/office/powerpoint/2010/main" val="310353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7131" y="2204864"/>
            <a:ext cx="6840760" cy="3477875"/>
          </a:xfrm>
          <a:prstGeom prst="rect">
            <a:avLst/>
          </a:prstGeom>
          <a:noFill/>
        </p:spPr>
        <p:txBody>
          <a:bodyPr wrap="square">
            <a:spAutoFit/>
          </a:bodyPr>
          <a:lstStyle/>
          <a:p>
            <a:r>
              <a:rPr lang="en-IN" sz="2000" b="1" dirty="0"/>
              <a:t>He has lots of challenges..</a:t>
            </a:r>
          </a:p>
          <a:p>
            <a:r>
              <a:rPr lang="en-IN" sz="2000" b="1" dirty="0"/>
              <a:t>1.there is no confirmation that somebody also come from same route.</a:t>
            </a:r>
          </a:p>
          <a:p>
            <a:r>
              <a:rPr lang="en-IN" sz="2000" b="1" dirty="0"/>
              <a:t>2. if somebody come but there is no confirmation that there is vacant sheet in their vehicle.</a:t>
            </a:r>
          </a:p>
          <a:p>
            <a:r>
              <a:rPr lang="en-IN" sz="2000" b="1" dirty="0"/>
              <a:t>3. or if there are vacant sheet too but the problem is we don't know that person is  ready to give us lift or not?</a:t>
            </a:r>
          </a:p>
          <a:p>
            <a:r>
              <a:rPr lang="en-IN" sz="2000" b="1" dirty="0"/>
              <a:t>4.and the most important issue is the security, we don't know anything about the person.</a:t>
            </a:r>
          </a:p>
          <a:p>
            <a:r>
              <a:rPr lang="en-IN" sz="2000" b="1" dirty="0"/>
              <a:t>5. this type of ordinary  lift is really time consuming.</a:t>
            </a:r>
          </a:p>
          <a:p>
            <a:endParaRPr lang="en-IN" sz="2000" b="1" dirty="0"/>
          </a:p>
        </p:txBody>
      </p:sp>
    </p:spTree>
    <p:extLst>
      <p:ext uri="{BB962C8B-B14F-4D97-AF65-F5344CB8AC3E}">
        <p14:creationId xmlns:p14="http://schemas.microsoft.com/office/powerpoint/2010/main" val="222564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2204864"/>
            <a:ext cx="6948264" cy="2862322"/>
          </a:xfrm>
          <a:prstGeom prst="rect">
            <a:avLst/>
          </a:prstGeom>
          <a:noFill/>
        </p:spPr>
        <p:txBody>
          <a:bodyPr wrap="square">
            <a:spAutoFit/>
          </a:bodyPr>
          <a:lstStyle/>
          <a:p>
            <a:r>
              <a:rPr lang="en-IN" sz="2000" b="1" dirty="0"/>
              <a:t> The challenge is that :- </a:t>
            </a:r>
          </a:p>
          <a:p>
            <a:r>
              <a:rPr lang="en-IN" sz="2000" b="1" dirty="0"/>
              <a:t>How to know all these problem which mention above.</a:t>
            </a:r>
          </a:p>
          <a:p>
            <a:endParaRPr lang="en-IN" sz="2000" b="1" dirty="0"/>
          </a:p>
          <a:p>
            <a:r>
              <a:rPr lang="en-IN" sz="2000" b="1" dirty="0"/>
              <a:t> How to take public vehicle benefits in the private vehicle??? </a:t>
            </a:r>
          </a:p>
          <a:p>
            <a:r>
              <a:rPr lang="en-IN" sz="2000" b="1" dirty="0"/>
              <a:t>How to use private vehicles without the disadvantage of private vehicles???</a:t>
            </a:r>
          </a:p>
          <a:p>
            <a:r>
              <a:rPr lang="en-IN" sz="2000" b="1" dirty="0"/>
              <a:t>                            </a:t>
            </a:r>
          </a:p>
          <a:p>
            <a:r>
              <a:rPr lang="en-IN" sz="2000" b="1" dirty="0"/>
              <a:t>Problem- how to take lift with comfort..??</a:t>
            </a:r>
          </a:p>
        </p:txBody>
      </p:sp>
    </p:spTree>
    <p:extLst>
      <p:ext uri="{BB962C8B-B14F-4D97-AF65-F5344CB8AC3E}">
        <p14:creationId xmlns:p14="http://schemas.microsoft.com/office/powerpoint/2010/main" val="397104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548680"/>
            <a:ext cx="8183880" cy="676656"/>
          </a:xfrm>
        </p:spPr>
        <p:txBody>
          <a:bodyPr>
            <a:normAutofit fontScale="90000"/>
          </a:bodyPr>
          <a:lstStyle/>
          <a:p>
            <a:r>
              <a:rPr lang="en-IN" sz="4000" b="1" dirty="0">
                <a:solidFill>
                  <a:schemeClr val="accent1"/>
                </a:solidFill>
              </a:rPr>
              <a:t>Solution</a:t>
            </a:r>
          </a:p>
        </p:txBody>
      </p:sp>
      <p:sp>
        <p:nvSpPr>
          <p:cNvPr id="4" name="Rectangle 3"/>
          <p:cNvSpPr/>
          <p:nvPr/>
        </p:nvSpPr>
        <p:spPr>
          <a:xfrm>
            <a:off x="755576" y="2708920"/>
            <a:ext cx="7560840" cy="2554545"/>
          </a:xfrm>
          <a:prstGeom prst="rect">
            <a:avLst/>
          </a:prstGeom>
          <a:noFill/>
        </p:spPr>
        <p:txBody>
          <a:bodyPr wrap="square">
            <a:spAutoFit/>
          </a:bodyPr>
          <a:lstStyle/>
          <a:p>
            <a:r>
              <a:rPr lang="en-IN" sz="2000" b="1" dirty="0"/>
              <a:t>The solution of all above mention challenges is ""</a:t>
            </a:r>
            <a:r>
              <a:rPr lang="en-IN" sz="2000" b="1" dirty="0" err="1"/>
              <a:t>SmartLIFT</a:t>
            </a:r>
            <a:r>
              <a:rPr lang="en-IN" sz="2000" b="1" dirty="0"/>
              <a:t>-lift with comfort"- </a:t>
            </a:r>
            <a:r>
              <a:rPr lang="en-IN" sz="2000" b="1" dirty="0" err="1"/>
              <a:t>SmartLIFT</a:t>
            </a:r>
            <a:r>
              <a:rPr lang="en-IN" sz="2000" b="1" dirty="0"/>
              <a:t> will be  the mobile or web application in which both who want lift- lift needy and who will give the lift- liftman mention their route on map in the application by his account on </a:t>
            </a:r>
            <a:r>
              <a:rPr lang="en-IN" sz="2000" b="1" dirty="0" err="1"/>
              <a:t>SmartLIFT</a:t>
            </a:r>
            <a:r>
              <a:rPr lang="en-IN" sz="2000" b="1" dirty="0"/>
              <a:t> and then the app will discover and fix the tour of both needy and giver and notify them and also give them to chat and their contact number too to contact each other. </a:t>
            </a:r>
          </a:p>
        </p:txBody>
      </p:sp>
      <p:sp>
        <p:nvSpPr>
          <p:cNvPr id="5" name="Text Placeholder 4"/>
          <p:cNvSpPr txBox="1">
            <a:spLocks/>
          </p:cNvSpPr>
          <p:nvPr/>
        </p:nvSpPr>
        <p:spPr>
          <a:xfrm>
            <a:off x="0" y="1268760"/>
            <a:ext cx="9144000" cy="57606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ctr" defTabSz="914400" rtl="0" eaLnBrk="1" latinLnBrk="0" hangingPunct="1">
              <a:spcBef>
                <a:spcPct val="20000"/>
              </a:spcBef>
              <a:buClr>
                <a:schemeClr val="accent1"/>
              </a:buClr>
              <a:buFont typeface="Wingdings" pitchFamily="2" charset="2"/>
              <a:buNone/>
              <a:defRPr sz="2400" kern="1200">
                <a:solidFill>
                  <a:schemeClr val="tx1"/>
                </a:solidFill>
                <a:effectLst>
                  <a:outerShdw blurRad="34925" dist="12700" dir="14400000" rotWithShape="0">
                    <a:prstClr val="black">
                      <a:alpha val="21000"/>
                    </a:prstClr>
                  </a:outerShdw>
                </a:effectLst>
                <a:latin typeface="+mn-lt"/>
                <a:ea typeface="+mn-ea"/>
                <a:cs typeface="+mn-cs"/>
              </a:defRPr>
            </a:lvl1pPr>
            <a:lvl2pPr marL="457200" indent="0" algn="ctr" defTabSz="914400" rtl="0" eaLnBrk="1" latinLnBrk="0" hangingPunct="1">
              <a:spcBef>
                <a:spcPct val="20000"/>
              </a:spcBef>
              <a:buClr>
                <a:schemeClr val="accent1"/>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9pPr>
          </a:lstStyle>
          <a:p>
            <a:r>
              <a:rPr lang="en-I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“Smart LIFT-lift with comfort”</a:t>
            </a:r>
          </a:p>
        </p:txBody>
      </p:sp>
    </p:spTree>
    <p:extLst>
      <p:ext uri="{BB962C8B-B14F-4D97-AF65-F5344CB8AC3E}">
        <p14:creationId xmlns:p14="http://schemas.microsoft.com/office/powerpoint/2010/main" val="41527800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3119</TotalTime>
  <Words>908</Words>
  <Application>Microsoft Office PowerPoint</Application>
  <PresentationFormat>On-screen Show (4:3)</PresentationFormat>
  <Paragraphs>72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Narrow</vt:lpstr>
      <vt:lpstr>Book Antiqua</vt:lpstr>
      <vt:lpstr>Calibri</vt:lpstr>
      <vt:lpstr>Wingdings</vt:lpstr>
      <vt:lpstr>Hardcover</vt:lpstr>
      <vt:lpstr>                               Sanjeev Dhakad             </vt:lpstr>
      <vt:lpstr>Innovation name:-</vt:lpstr>
      <vt:lpstr>Introduction</vt:lpstr>
      <vt:lpstr>Disadvantage of Public transport</vt:lpstr>
      <vt:lpstr>Lets take an example of "Hari“ while going to the office by his own private vehicle hari at the traffic signal looks around the roads there was everywhere cars &amp; bikes and watch the pollution from these cars and bikes and also watching because of these large no. vehicles waste everyone time(traffic) and watching that because of that make everyone more hurry to there destination which cause  increase the speed of vehicle and increase risk of their life.. and firstly he was decided come from tomorrow by public vehicle he think about the discomfort and the time consuming of public vehicles finally  he was decided to come from tomorrow by taking lift.. but after 2 days of taking lift  </vt:lpstr>
      <vt:lpstr>Conclusion by Hari</vt:lpstr>
      <vt:lpstr>PowerPoint Presentation</vt:lpstr>
      <vt:lpstr>PowerPoint Presentation</vt:lpstr>
      <vt:lpstr>Solution</vt:lpstr>
      <vt:lpstr>Impact  on the  society :-</vt:lpstr>
      <vt:lpstr>Main Disadvantage of currently available Platforms</vt:lpstr>
      <vt:lpstr>Illegal In India</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smartlift</dc:title>
  <dc:creator>Agnim S</dc:creator>
  <cp:lastModifiedBy>Priya Prasad</cp:lastModifiedBy>
  <cp:revision>31</cp:revision>
  <dcterms:created xsi:type="dcterms:W3CDTF">2018-08-08T08:03:34Z</dcterms:created>
  <dcterms:modified xsi:type="dcterms:W3CDTF">2020-02-02T10:23:13Z</dcterms:modified>
</cp:coreProperties>
</file>