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2000000000000000000" pitchFamily="2" charset="0"/>
      <p:regular r:id="rId27"/>
      <p:bold r:id="rId28"/>
      <p:italic r:id="rId29"/>
      <p:boldItalic r:id="rId30"/>
    </p:embeddedFont>
    <p:embeddedFont>
      <p:font typeface="Proxima Nova" panose="02000506030000020004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4.fntdata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font" Target="fonts/font12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3.fntdata" /><Relationship Id="rId33" Type="http://schemas.openxmlformats.org/officeDocument/2006/relationships/font" Target="fonts/font11.fntdata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font" Target="fonts/font7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2.fntdata" /><Relationship Id="rId32" Type="http://schemas.openxmlformats.org/officeDocument/2006/relationships/font" Target="fonts/font10.fntdata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1.fntdata" /><Relationship Id="rId28" Type="http://schemas.openxmlformats.org/officeDocument/2006/relationships/font" Target="fonts/font6.fntdata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font" Target="fonts/font9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Relationship Id="rId27" Type="http://schemas.openxmlformats.org/officeDocument/2006/relationships/font" Target="fonts/font5.fntdata" /><Relationship Id="rId30" Type="http://schemas.openxmlformats.org/officeDocument/2006/relationships/font" Target="fonts/font8.fntdata" /><Relationship Id="rId3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cf0f69e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cf0f69e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cf0f69e9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cf0f69e9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cf0f69e9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cf0f69e9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cf0f69e9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cf0f69e9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7360d6117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07360d6117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cf0f69e9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cf0f69e9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f0f69e9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1cf0f69e9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cf0f69e9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cf0f69e9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cf0f69e9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1cf0f69e9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7360d6117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07360d6117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7360d6117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7360d6117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cf0f69e9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1cf0f69e9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7360d6117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7360d6117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7360d6117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7360d6117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7360d6117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7360d6117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7360d6117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7360d6117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7360d6117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7360d6117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cf0f69e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cf0f69e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cf0f69e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cf0f69e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82675" y="2046975"/>
            <a:ext cx="54225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Online Banking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Front end (UI) design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297500" y="964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USER-HOME PAGE</a:t>
            </a:r>
            <a:endParaRPr sz="1500"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38477"/>
            <a:ext cx="6660650" cy="31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Front end (UI) design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297500" y="964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ADMIN-HOME PAGE</a:t>
            </a:r>
            <a:endParaRPr sz="1500"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38" y="1521701"/>
            <a:ext cx="6630524" cy="31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Front end (UI) design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1297500" y="964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USER-TRANSACTIONS PAGE</a:t>
            </a:r>
            <a:endParaRPr sz="1500"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5449"/>
            <a:ext cx="6670701" cy="31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Front end (UI) design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1"/>
          </p:nvPr>
        </p:nvSpPr>
        <p:spPr>
          <a:xfrm>
            <a:off x="1297500" y="964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ACCOUNT CREATION PAGE</a:t>
            </a:r>
            <a:endParaRPr sz="1500"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950" y="1548248"/>
            <a:ext cx="6540101" cy="31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1297500" y="859275"/>
            <a:ext cx="7038900" cy="1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88">
                <a:latin typeface="Times New Roman"/>
                <a:ea typeface="Times New Roman"/>
                <a:cs typeface="Times New Roman"/>
                <a:sym typeface="Times New Roman"/>
              </a:rPr>
              <a:t>Back end (Database) Software used</a:t>
            </a:r>
            <a:endParaRPr sz="328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Php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XAMPP server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Back end (UI) design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>
            <a:off x="1297500" y="964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/>
              <a:t>PHP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39101"/>
            <a:ext cx="6642274" cy="31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Back end (UI) design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1297500" y="964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/>
              <a:t>XAMPP CONTROL PAGE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666" y="1577175"/>
            <a:ext cx="4696658" cy="31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3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3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60">
                <a:latin typeface="Times New Roman"/>
                <a:ea typeface="Times New Roman"/>
                <a:cs typeface="Times New Roman"/>
                <a:sym typeface="Times New Roman"/>
              </a:rPr>
              <a:t>Type of Connectivity used for database access</a:t>
            </a:r>
            <a:endParaRPr sz="23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3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3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Client-side:Mobile/Web Site/Portal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Server-side:PHP, MySQL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60">
                <a:latin typeface="Times New Roman"/>
                <a:ea typeface="Times New Roman"/>
                <a:cs typeface="Times New Roman"/>
                <a:sym typeface="Times New Roman"/>
              </a:rPr>
              <a:t>List of Modules and Functionalities in each of the modules</a:t>
            </a:r>
            <a:endParaRPr sz="23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3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3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Login Profile : Helps legitimate customers to access the services offered by the bank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Admin Profile: System Administration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User Profile: User Authentication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Update Profile : Modifying Details of user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Balance Enquiry Profile : Preserves the knowledge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Transaction Profile : Updating the account balance and keeping record of the deposits and withdrawals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E-banking in India – major development and issues, by S. S. Debashish and B.P. Mishra- Pranjana, vol. 6, no.1, Jan – July 2003, pg 19.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Financial integration across border and across sectors: implication for regulatory structures, Working Paper, Stern School of Business, NYU. Wiese, C. (2001).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Rao N K,(2005). “Indian Banking system: The Forward March”,Indian Banking 2005, The Icfai journal of Professional Banker,February pp 7-10.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"E-Banking In India – Major Development and Issues", by Sathya Swaroop Debashish and Bishnu Priya Mishra – Pranjana, vol. 6, no.1. Jan – July 2003., page 18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052550" y="502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Team Members: -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052550" y="19665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IN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hubhankar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singh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 -RA2011031010039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-IN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Naman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Mithawani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 – RA2011031010054</a:t>
            </a:r>
          </a:p>
          <a:p>
            <a:pPr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-IN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Sanju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 Das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-  RA2011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031010063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3482675" y="2046975"/>
            <a:ext cx="54225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736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216125"/>
            <a:ext cx="7038900" cy="32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An Online Banking System is a software application that allows customers to perform banking transactions and manage their finances through the internet. The system provides a secure and convenient platform for customers to access their bank accounts, view account information, and perform various transactions, such as transfers, bill payments, and money management.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It provides a convenient and secure platform for customers to manage their finances and perform banking transactions. With its user-friendly interface, real-time updates, and secure transactions, the Online Banking System enhances the customer experience and improves the overall performance of the bank.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50">
                <a:latin typeface="Times New Roman"/>
                <a:ea typeface="Times New Roman"/>
                <a:cs typeface="Times New Roman"/>
                <a:sym typeface="Times New Roman"/>
              </a:rPr>
              <a:t>List of General and Unique Services in the database application</a:t>
            </a:r>
            <a:endParaRPr sz="1260"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1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40">
                <a:latin typeface="Proxima Nova"/>
                <a:ea typeface="Proxima Nova"/>
                <a:cs typeface="Proxima Nova"/>
                <a:sym typeface="Proxima Nova"/>
              </a:rPr>
              <a:t>General Services:</a:t>
            </a:r>
            <a:endParaRPr sz="154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734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40"/>
              <a:buFont typeface="Proxima Nova"/>
              <a:buChar char="●"/>
            </a:pPr>
            <a:r>
              <a:rPr lang="en" sz="1240">
                <a:latin typeface="Proxima Nova"/>
                <a:ea typeface="Proxima Nova"/>
                <a:cs typeface="Proxima Nova"/>
                <a:sym typeface="Proxima Nova"/>
              </a:rPr>
              <a:t>Provides login to the banking portal for users.</a:t>
            </a:r>
            <a:endParaRPr sz="124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734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40"/>
              <a:buFont typeface="Proxima Nova"/>
              <a:buChar char="●"/>
            </a:pPr>
            <a:r>
              <a:rPr lang="en" sz="1240">
                <a:latin typeface="Proxima Nova"/>
                <a:ea typeface="Proxima Nova"/>
                <a:cs typeface="Proxima Nova"/>
                <a:sym typeface="Proxima Nova"/>
              </a:rPr>
              <a:t>Includes details like sender’s and receiver’s name, amount, transaction type for each transaction.</a:t>
            </a:r>
            <a:endParaRPr sz="124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734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40"/>
              <a:buFont typeface="Proxima Nova"/>
              <a:buChar char="●"/>
            </a:pPr>
            <a:r>
              <a:rPr lang="en" sz="1240">
                <a:latin typeface="Proxima Nova"/>
                <a:ea typeface="Proxima Nova"/>
                <a:cs typeface="Proxima Nova"/>
                <a:sym typeface="Proxima Nova"/>
              </a:rPr>
              <a:t>Includes details about the different types of payments like RTGS, NEFT, IMPS.</a:t>
            </a:r>
            <a:endParaRPr sz="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607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Font typeface="Proxima Nova"/>
              <a:buChar char="●"/>
            </a:pPr>
            <a:r>
              <a:rPr lang="en" sz="1220">
                <a:latin typeface="Proxima Nova"/>
                <a:ea typeface="Proxima Nova"/>
                <a:cs typeface="Proxima Nova"/>
                <a:sym typeface="Proxima Nova"/>
              </a:rPr>
              <a:t>Includes the facilities of admin login.</a:t>
            </a:r>
            <a:endParaRPr sz="122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Unique Services: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Database storage of the transaction details in detail.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Provides the user’s information to the administrator.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Provides the feature of deleting and updating account information to the admin.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Provides a review system for the users to share their experience on the portal.</a:t>
            </a:r>
            <a:endParaRPr sz="122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5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sz="26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3312450" y="2109700"/>
            <a:ext cx="3009000" cy="17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endParaRPr sz="15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500" y="1109388"/>
            <a:ext cx="5888576" cy="37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88">
                <a:latin typeface="Times New Roman"/>
                <a:ea typeface="Times New Roman"/>
                <a:cs typeface="Times New Roman"/>
                <a:sym typeface="Times New Roman"/>
              </a:rPr>
              <a:t>ER Diagram</a:t>
            </a:r>
            <a:endParaRPr sz="328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8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8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662" y="1074500"/>
            <a:ext cx="4670675" cy="39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Front end (UI) Software used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have used the following technologies for the Front End: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Hyper Text Markup Language (HTML)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Cascading Style Sheets (CSS)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Bootstrap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Javascript (js)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Front end (UI) design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964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USER-LOGIN PAGE</a:t>
            </a:r>
            <a:endParaRPr sz="1500"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07125"/>
            <a:ext cx="6911576" cy="32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Front end (UI) design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297500" y="964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ADMIN-LOGIN PAGE</a:t>
            </a:r>
            <a:endParaRPr sz="1500"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337" y="1523075"/>
            <a:ext cx="6767224" cy="32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Focus</vt:lpstr>
      <vt:lpstr>Online Banking System</vt:lpstr>
      <vt:lpstr>Team Members: -</vt:lpstr>
      <vt:lpstr>Abstract</vt:lpstr>
      <vt:lpstr>List of General and Unique Services in the database application</vt:lpstr>
      <vt:lpstr>Architecture Diagram  </vt:lpstr>
      <vt:lpstr>ER Diagram  </vt:lpstr>
      <vt:lpstr>Front end (UI) Software used  </vt:lpstr>
      <vt:lpstr>Front end (UI) design  </vt:lpstr>
      <vt:lpstr>Front end (UI) design  </vt:lpstr>
      <vt:lpstr>Front end (UI) design  </vt:lpstr>
      <vt:lpstr>Front end (UI) design  </vt:lpstr>
      <vt:lpstr>Front end (UI) design  </vt:lpstr>
      <vt:lpstr>Front end (UI) design  </vt:lpstr>
      <vt:lpstr>Back end (Database) Software used    Php MySQL XAMPP server</vt:lpstr>
      <vt:lpstr>Back end (UI) design  </vt:lpstr>
      <vt:lpstr>Back end (UI) design  </vt:lpstr>
      <vt:lpstr>  Type of Connectivity used for database access  </vt:lpstr>
      <vt:lpstr>List of Modules and Functionalities in each of the modules  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Banking System</dc:title>
  <cp:lastModifiedBy>shubhankar singh</cp:lastModifiedBy>
  <cp:revision>2</cp:revision>
  <dcterms:modified xsi:type="dcterms:W3CDTF">2023-05-15T21:16:21Z</dcterms:modified>
</cp:coreProperties>
</file>