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16140622" r:id="rId4"/>
    <p:sldId id="262" r:id="rId5"/>
    <p:sldId id="263" r:id="rId6"/>
    <p:sldId id="16140626" r:id="rId7"/>
    <p:sldId id="265" r:id="rId8"/>
    <p:sldId id="16140625" r:id="rId9"/>
    <p:sldId id="16140634" r:id="rId10"/>
    <p:sldId id="16140628" r:id="rId11"/>
    <p:sldId id="16140635" r:id="rId12"/>
    <p:sldId id="16140636" r:id="rId13"/>
    <p:sldId id="16140630" r:id="rId14"/>
    <p:sldId id="16140623" r:id="rId15"/>
    <p:sldId id="16140627" r:id="rId16"/>
    <p:sldId id="16140637" r:id="rId17"/>
    <p:sldId id="1614063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Travel </a:t>
            </a:r>
            <a:r>
              <a:rPr lang="en-US" b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3604" y="401867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Shreya Das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Shreya Das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K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alinga Institute of Industrial Technology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and Computer Science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8-03 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952500"/>
            <a:ext cx="8098155" cy="5299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Screenshot 2025-08-03 011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715" y="2082800"/>
            <a:ext cx="7428865" cy="4159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Simplifies and automates complex travel planning tasks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Provides personalized, budget-friendly itineraries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Uses real-time data for accurate suggestions and updates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Enhances user experience through intelligent interaction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Adapts dynamically to changes like delays or cancellations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Saves time and reduces the stress of manual planning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Offers an all-in-one solution for modern travelers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Integration with live booking platforms for instant flight, hotel, and activity reservations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Use of AI voice assistants for hands-free travel planning and updates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Support for multi-language conversations to serve global users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Incorporation of AR/VR previews of destinations and accommodations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Real-time currency exchange tracking and expense management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Personalized local experience suggestions using user behavior and reviews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Offline functionality for planning and access in low-connectivity areas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Deeper integration with public transport APIs for route optimization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Use of blockchain for secure bookings and identity verification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+mn-lt"/>
                <a:cs typeface="+mn-lt"/>
              </a:rPr>
              <a:t>Expansion into corporate travel management and analytics tools</a:t>
            </a:r>
            <a:endParaRPr lang="en-US" altLang="en-US" sz="20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885" y="1447800"/>
            <a:ext cx="5284470" cy="487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7165"/>
            <a:ext cx="571563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828040"/>
            <a:ext cx="10542270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56788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dirty="0" smtClean="0"/>
              <a:t>Git hub </a:t>
            </a:r>
            <a:r>
              <a:rPr lang="en-IN" dirty="0" err="1" smtClean="0"/>
              <a:t>lik</a:t>
            </a:r>
            <a:r>
              <a:rPr lang="en-IN" dirty="0"/>
              <a:t> :</a:t>
            </a:r>
            <a:r>
              <a:rPr lang="en-US" altLang="en-IN" dirty="0"/>
              <a:t> </a:t>
            </a:r>
            <a:r>
              <a:rPr lang="en-US" altLang="en-US" dirty="0"/>
              <a:t>https://github.com/sd8161/Traveo_Agent_ai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Problem Statement: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 Travel Planner Agent is an AI-powered assistant that helps users plan trips efficiently and intelligently.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 uses real-time data to suggest destinations, build itineraries, and recommend transport and accommodation options.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By understanding user preferences, budgets, and constraints, it tailors personalized travel plans.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Solution: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Integrated with maps, weather updates, and local guides, it ensures a smooth travel experience.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agent can also manage bookings, alert users to changes, and optimize schedules on the go.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40404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This smart assistant transforms complex travel planning into a seamless, enjoyable process.</a:t>
            </a:r>
            <a:endParaRPr lang="en-US" altLang="en-US" sz="22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cloud lite services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Natural Language Processing (NLP)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Retrieval Augmented Generation (RAG)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Llama model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IBM Cloud Watsonx AI Studio</a:t>
            </a:r>
            <a:endParaRPr lang="en-IN" sz="2800" dirty="0"/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  <a:endParaRPr lang="en-IN" sz="2800" dirty="0"/>
          </a:p>
          <a:p>
            <a:pPr marL="305435" indent="-305435"/>
            <a:r>
              <a:rPr lang="en-IN" sz="2800" dirty="0"/>
              <a:t>IBM Cloud Agent Lab</a:t>
            </a:r>
            <a:endParaRPr lang="en-IN" sz="2800" dirty="0"/>
          </a:p>
          <a:p>
            <a:pPr marL="305435" indent="-305435"/>
            <a:r>
              <a:rPr lang="en-IN" sz="2800" dirty="0"/>
              <a:t>IBM </a:t>
            </a:r>
            <a:r>
              <a:rPr lang="en-US" altLang="en-IN" sz="2800" dirty="0"/>
              <a:t>Llama</a:t>
            </a:r>
            <a:r>
              <a:rPr lang="en-IN" sz="2800" dirty="0"/>
              <a:t> foundation model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Personalized Itineraries based on user interests, budget, and preferences.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Live Context Awareness: Weather updates and destination info.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Interactive Maps and local attraction suggestions.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Multi-language Support using IBM Llama.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Booking Simulation with confirmation flow.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Dynamic Budget Summary in chat.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Smart Travel Nudges and reminders.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Fully Deployed on IBM Cloud Lite (Prompt Lab + Web Chat).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No-Code Editable Prompts for quick customization.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User-Friendly Interface with example prompts and friendly tone.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Individual travelers (solo or group)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Business professionals planning work trips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Travel agencies and tour operators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Students and academic travelers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Families planning vacations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Digital nomads and remote workers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Event organizers (conferences, weddings, etc.)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Corporate travel departments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 descr="Screenshot 2025-08-02 2359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3410" y="1077595"/>
            <a:ext cx="7731125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8-02 2359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1370" y="1012825"/>
            <a:ext cx="7596505" cy="534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DD71778-17EE-4151-88AE-C8F4E8043BD9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3199</Words>
  <Application>WPS Presentation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Wingdings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演示文稿</vt:lpstr>
      <vt:lpstr>IBM Certifications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WPS_1692109411</cp:lastModifiedBy>
  <cp:revision>147</cp:revision>
  <dcterms:created xsi:type="dcterms:W3CDTF">2021-05-26T16:50:00Z</dcterms:created>
  <dcterms:modified xsi:type="dcterms:W3CDTF">2025-08-02T21:27:22Z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6D3AC28F047241DB945EAC85FF7F3F0E_13</vt:lpwstr>
  </property>
  <property fmtid="{D5CDD505-2E9C-101B-9397-08002B2CF9AE}" pid="4" name="KSOProductBuildVer">
    <vt:lpwstr>1033-12.2.0.21931</vt:lpwstr>
  </property>
</Properties>
</file>