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24F2-526A-4495-9CAD-15AD50CD74BF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7AD4-C650-4261-B568-E1E088549C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20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24F2-526A-4495-9CAD-15AD50CD74BF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7AD4-C650-4261-B568-E1E088549C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44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24F2-526A-4495-9CAD-15AD50CD74BF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7AD4-C650-4261-B568-E1E088549C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7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24F2-526A-4495-9CAD-15AD50CD74BF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7AD4-C650-4261-B568-E1E088549C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04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24F2-526A-4495-9CAD-15AD50CD74BF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7AD4-C650-4261-B568-E1E088549C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2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24F2-526A-4495-9CAD-15AD50CD74BF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7AD4-C650-4261-B568-E1E088549C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87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24F2-526A-4495-9CAD-15AD50CD74BF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7AD4-C650-4261-B568-E1E088549C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09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24F2-526A-4495-9CAD-15AD50CD74BF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7AD4-C650-4261-B568-E1E088549C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68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24F2-526A-4495-9CAD-15AD50CD74BF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7AD4-C650-4261-B568-E1E088549C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4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24F2-526A-4495-9CAD-15AD50CD74BF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7AD4-C650-4261-B568-E1E088549C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17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24F2-526A-4495-9CAD-15AD50CD74BF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7AD4-C650-4261-B568-E1E088549C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85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A24F2-526A-4495-9CAD-15AD50CD74BF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47AD4-C650-4261-B568-E1E088549C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58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52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>
            <a:off x="1666072" y="557575"/>
            <a:ext cx="5001428" cy="3061925"/>
            <a:chOff x="1661537" y="557574"/>
            <a:chExt cx="8028563" cy="5561174"/>
          </a:xfrm>
        </p:grpSpPr>
        <p:grpSp>
          <p:nvGrpSpPr>
            <p:cNvPr id="17" name="Group 16"/>
            <p:cNvGrpSpPr/>
            <p:nvPr/>
          </p:nvGrpSpPr>
          <p:grpSpPr>
            <a:xfrm>
              <a:off x="1661537" y="2138853"/>
              <a:ext cx="1910776" cy="3979894"/>
              <a:chOff x="1625702" y="2079542"/>
              <a:chExt cx="1910776" cy="369346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37730" y="2104029"/>
                <a:ext cx="1815155" cy="36689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625702" y="2079542"/>
                <a:ext cx="1910776" cy="518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err="1" smtClean="0"/>
                  <a:t>Infrastructure</a:t>
                </a:r>
                <a:endParaRPr lang="pt-BR" sz="14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160490" y="4858443"/>
              <a:ext cx="5516910" cy="1260305"/>
              <a:chOff x="3616655" y="4387299"/>
              <a:chExt cx="4026091" cy="101721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16657" y="4424148"/>
                <a:ext cx="4026089" cy="9803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616655" y="4387299"/>
                <a:ext cx="615567" cy="45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Data</a:t>
                </a:r>
                <a:endParaRPr lang="pt-BR" sz="14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106637" y="3492199"/>
              <a:ext cx="5570762" cy="1262163"/>
              <a:chOff x="3577357" y="2987323"/>
              <a:chExt cx="4065389" cy="118888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616657" y="3032077"/>
                <a:ext cx="4026089" cy="11441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577357" y="2987323"/>
                <a:ext cx="884852" cy="526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Domain</a:t>
                </a:r>
                <a:endParaRPr lang="pt-BR" sz="14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673565" y="557574"/>
              <a:ext cx="8003835" cy="1105470"/>
              <a:chOff x="1673565" y="557574"/>
              <a:chExt cx="7495835" cy="110547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673565" y="557574"/>
                <a:ext cx="7495835" cy="1105470"/>
                <a:chOff x="1673565" y="557574"/>
                <a:chExt cx="6005016" cy="110547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673565" y="557574"/>
                  <a:ext cx="6005016" cy="110547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673565" y="557574"/>
                  <a:ext cx="659573" cy="558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 err="1" smtClean="0"/>
                    <a:t>Apps</a:t>
                  </a:r>
                  <a:endParaRPr lang="pt-BR" sz="1400" dirty="0"/>
                </a:p>
              </p:txBody>
            </p:sp>
          </p:grpSp>
          <p:sp>
            <p:nvSpPr>
              <p:cNvPr id="19" name="Rectangle 18"/>
              <p:cNvSpPr/>
              <p:nvPr/>
            </p:nvSpPr>
            <p:spPr>
              <a:xfrm>
                <a:off x="2758141" y="804593"/>
                <a:ext cx="1696709" cy="648268"/>
              </a:xfrm>
              <a:prstGeom prst="rect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REST API</a:t>
                </a:r>
              </a:p>
              <a:p>
                <a:pPr algn="ctr"/>
                <a:r>
                  <a:rPr lang="pt-BR" sz="1200" dirty="0" smtClean="0"/>
                  <a:t>Management</a:t>
                </a:r>
                <a:endParaRPr lang="pt-BR" sz="12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667935" y="804320"/>
                <a:ext cx="1780829" cy="648268"/>
              </a:xfrm>
              <a:prstGeom prst="rect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REST API</a:t>
                </a:r>
              </a:p>
              <a:p>
                <a:pPr algn="ctr"/>
                <a:r>
                  <a:rPr lang="pt-BR" sz="1200" dirty="0" err="1" smtClean="0"/>
                  <a:t>Analytics</a:t>
                </a:r>
                <a:endParaRPr lang="pt-BR" sz="12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715287" y="804320"/>
                <a:ext cx="1727150" cy="648268"/>
              </a:xfrm>
              <a:prstGeom prst="rect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REST API</a:t>
                </a:r>
              </a:p>
              <a:p>
                <a:pPr algn="ctr"/>
                <a:r>
                  <a:rPr lang="pt-BR" sz="1200" dirty="0" smtClean="0"/>
                  <a:t>Data-</a:t>
                </a:r>
                <a:r>
                  <a:rPr lang="pt-BR" sz="1200" dirty="0" err="1" smtClean="0"/>
                  <a:t>Push</a:t>
                </a:r>
                <a:endParaRPr lang="pt-BR" sz="12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115001" y="2085270"/>
              <a:ext cx="5562400" cy="1294620"/>
              <a:chOff x="3607001" y="1780470"/>
              <a:chExt cx="5562400" cy="129462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607001" y="1780470"/>
                <a:ext cx="5562400" cy="1294620"/>
                <a:chOff x="3583461" y="2055436"/>
                <a:chExt cx="4059286" cy="786673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3616658" y="2104029"/>
                  <a:ext cx="4026089" cy="7380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583461" y="2055436"/>
                  <a:ext cx="913095" cy="339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 smtClean="0"/>
                    <a:t>Services</a:t>
                  </a:r>
                  <a:endParaRPr lang="pt-BR" sz="1400" dirty="0"/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3857404" y="2311065"/>
                <a:ext cx="1507095" cy="648267"/>
              </a:xfrm>
              <a:prstGeom prst="rect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Platform</a:t>
                </a:r>
              </a:p>
              <a:p>
                <a:pPr algn="ctr"/>
                <a:r>
                  <a:rPr lang="pt-BR" sz="1200" dirty="0" smtClean="0"/>
                  <a:t>Core</a:t>
                </a:r>
                <a:endParaRPr lang="pt-BR" sz="12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03119" y="2294522"/>
                <a:ext cx="1507095" cy="648267"/>
              </a:xfrm>
              <a:prstGeom prst="rect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err="1" smtClean="0"/>
                  <a:t>Analytics</a:t>
                </a:r>
                <a:endParaRPr lang="pt-BR" sz="1200" dirty="0"/>
              </a:p>
              <a:p>
                <a:pPr algn="ctr"/>
                <a:r>
                  <a:rPr lang="pt-BR" sz="1200" dirty="0" smtClean="0"/>
                  <a:t>Core</a:t>
                </a:r>
                <a:endParaRPr lang="pt-BR" sz="12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348834" y="2310729"/>
                <a:ext cx="1507095" cy="648267"/>
              </a:xfrm>
              <a:prstGeom prst="rect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Data-</a:t>
                </a:r>
                <a:r>
                  <a:rPr lang="pt-BR" sz="1200" dirty="0" err="1" smtClean="0"/>
                  <a:t>Push</a:t>
                </a:r>
                <a:endParaRPr lang="pt-BR" sz="1200" dirty="0" smtClean="0"/>
              </a:p>
              <a:p>
                <a:pPr algn="ctr"/>
                <a:r>
                  <a:rPr lang="pt-BR" sz="1200" dirty="0" smtClean="0"/>
                  <a:t>Core</a:t>
                </a:r>
                <a:endParaRPr lang="pt-BR" sz="1200" dirty="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5265289" y="3908234"/>
              <a:ext cx="1507095" cy="648267"/>
            </a:xfrm>
            <a:prstGeom prst="rect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Entities</a:t>
              </a:r>
              <a:endParaRPr lang="pt-BR" sz="12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11741" y="5371781"/>
              <a:ext cx="1507095" cy="648267"/>
            </a:xfrm>
            <a:prstGeom prst="rect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Relational</a:t>
              </a:r>
              <a:endParaRPr lang="pt-BR" sz="12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273284" y="5371782"/>
              <a:ext cx="1507095" cy="648267"/>
            </a:xfrm>
            <a:prstGeom prst="rect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NoSQL</a:t>
              </a:r>
              <a:endParaRPr lang="pt-BR" sz="12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034827" y="5371781"/>
              <a:ext cx="1507095" cy="648267"/>
            </a:xfrm>
            <a:prstGeom prst="rect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/>
                <a:t>T</a:t>
              </a:r>
              <a:r>
                <a:rPr lang="pt-BR" sz="1200" dirty="0" err="1" smtClean="0"/>
                <a:t>imeSeries</a:t>
              </a:r>
              <a:endParaRPr lang="pt-BR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23389" y="4036319"/>
              <a:ext cx="541023" cy="434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. . .</a:t>
              </a:r>
              <a:endParaRPr lang="pt-BR" sz="16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40741" y="2803454"/>
              <a:ext cx="1507095" cy="648267"/>
            </a:xfrm>
            <a:prstGeom prst="rect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Bootstrap</a:t>
              </a:r>
              <a:endParaRPr lang="pt-BR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862475" y="3645247"/>
              <a:ext cx="1507095" cy="648267"/>
            </a:xfrm>
            <a:prstGeom prst="rect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Exceptions</a:t>
              </a:r>
              <a:endParaRPr lang="pt-BR" sz="12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38399" y="4544715"/>
              <a:ext cx="1507095" cy="648267"/>
            </a:xfrm>
            <a:prstGeom prst="rect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Utils</a:t>
              </a:r>
              <a:endParaRPr lang="pt-BR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49348" y="5404190"/>
              <a:ext cx="541023" cy="434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. . .</a:t>
              </a:r>
              <a:endParaRPr lang="pt-BR" sz="1600" dirty="0"/>
            </a:p>
          </p:txBody>
        </p:sp>
        <p:cxnSp>
          <p:nvCxnSpPr>
            <p:cNvPr id="41" name="Elbow Connector 40"/>
            <p:cNvCxnSpPr>
              <a:stCxn id="4" idx="2"/>
              <a:endCxn id="33" idx="1"/>
            </p:cNvCxnSpPr>
            <p:nvPr/>
          </p:nvCxnSpPr>
          <p:spPr>
            <a:xfrm rot="5400000">
              <a:off x="3025840" y="477945"/>
              <a:ext cx="1464544" cy="3834742"/>
            </a:xfrm>
            <a:prstGeom prst="bentConnector4">
              <a:avLst>
                <a:gd name="adj1" fmla="val 18122"/>
                <a:gd name="adj2" fmla="val 113909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6" idx="3"/>
              <a:endCxn id="11" idx="3"/>
            </p:cNvCxnSpPr>
            <p:nvPr/>
          </p:nvCxnSpPr>
          <p:spPr>
            <a:xfrm>
              <a:off x="9677400" y="2772565"/>
              <a:ext cx="12700" cy="1374474"/>
            </a:xfrm>
            <a:prstGeom prst="bentConnector3">
              <a:avLst>
                <a:gd name="adj1" fmla="val 380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7" idx="3"/>
              <a:endCxn id="11" idx="3"/>
            </p:cNvCxnSpPr>
            <p:nvPr/>
          </p:nvCxnSpPr>
          <p:spPr>
            <a:xfrm flipV="1">
              <a:off x="9677400" y="4147039"/>
              <a:ext cx="12700" cy="1364384"/>
            </a:xfrm>
            <a:prstGeom prst="bentConnector3">
              <a:avLst>
                <a:gd name="adj1" fmla="val 380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6" idx="1"/>
              <a:endCxn id="5" idx="3"/>
            </p:cNvCxnSpPr>
            <p:nvPr/>
          </p:nvCxnSpPr>
          <p:spPr>
            <a:xfrm rot="10800000" flipV="1">
              <a:off x="3488720" y="2772565"/>
              <a:ext cx="671770" cy="13694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11" idx="1"/>
              <a:endCxn id="5" idx="3"/>
            </p:cNvCxnSpPr>
            <p:nvPr/>
          </p:nvCxnSpPr>
          <p:spPr>
            <a:xfrm rot="10800000">
              <a:off x="3488720" y="4141993"/>
              <a:ext cx="671770" cy="5046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7" idx="1"/>
              <a:endCxn id="5" idx="3"/>
            </p:cNvCxnSpPr>
            <p:nvPr/>
          </p:nvCxnSpPr>
          <p:spPr>
            <a:xfrm rot="10800000">
              <a:off x="3488721" y="4141993"/>
              <a:ext cx="671773" cy="136943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00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33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Bavaresco</dc:creator>
  <cp:lastModifiedBy>Rodrigo Bavaresco</cp:lastModifiedBy>
  <cp:revision>11</cp:revision>
  <dcterms:created xsi:type="dcterms:W3CDTF">2019-05-12T19:30:49Z</dcterms:created>
  <dcterms:modified xsi:type="dcterms:W3CDTF">2019-05-12T23:40:09Z</dcterms:modified>
</cp:coreProperties>
</file>