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21240750" cy="3024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3" autoAdjust="0"/>
    <p:restoredTop sz="94660"/>
  </p:normalViewPr>
  <p:slideViewPr>
    <p:cSldViewPr snapToGrid="0">
      <p:cViewPr>
        <p:scale>
          <a:sx n="25" d="100"/>
          <a:sy n="25" d="100"/>
        </p:scale>
        <p:origin x="324" y="-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1987B-E60B-4A01-BCB2-A227F96B994F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44738" y="1143000"/>
            <a:ext cx="2168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3032D-361A-412C-80C0-16D9D0183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950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71075" rtl="0" eaLnBrk="1" latinLnBrk="1" hangingPunct="1">
      <a:defRPr sz="3243" kern="1200">
        <a:solidFill>
          <a:schemeClr val="tx1"/>
        </a:solidFill>
        <a:latin typeface="+mn-lt"/>
        <a:ea typeface="+mn-ea"/>
        <a:cs typeface="+mn-cs"/>
      </a:defRPr>
    </a:lvl1pPr>
    <a:lvl2pPr marL="1235537" algn="l" defTabSz="2471075" rtl="0" eaLnBrk="1" latinLnBrk="1" hangingPunct="1">
      <a:defRPr sz="3243" kern="1200">
        <a:solidFill>
          <a:schemeClr val="tx1"/>
        </a:solidFill>
        <a:latin typeface="+mn-lt"/>
        <a:ea typeface="+mn-ea"/>
        <a:cs typeface="+mn-cs"/>
      </a:defRPr>
    </a:lvl2pPr>
    <a:lvl3pPr marL="2471075" algn="l" defTabSz="2471075" rtl="0" eaLnBrk="1" latinLnBrk="1" hangingPunct="1">
      <a:defRPr sz="3243" kern="1200">
        <a:solidFill>
          <a:schemeClr val="tx1"/>
        </a:solidFill>
        <a:latin typeface="+mn-lt"/>
        <a:ea typeface="+mn-ea"/>
        <a:cs typeface="+mn-cs"/>
      </a:defRPr>
    </a:lvl3pPr>
    <a:lvl4pPr marL="3706612" algn="l" defTabSz="2471075" rtl="0" eaLnBrk="1" latinLnBrk="1" hangingPunct="1">
      <a:defRPr sz="3243" kern="1200">
        <a:solidFill>
          <a:schemeClr val="tx1"/>
        </a:solidFill>
        <a:latin typeface="+mn-lt"/>
        <a:ea typeface="+mn-ea"/>
        <a:cs typeface="+mn-cs"/>
      </a:defRPr>
    </a:lvl4pPr>
    <a:lvl5pPr marL="4942149" algn="l" defTabSz="2471075" rtl="0" eaLnBrk="1" latinLnBrk="1" hangingPunct="1">
      <a:defRPr sz="3243" kern="1200">
        <a:solidFill>
          <a:schemeClr val="tx1"/>
        </a:solidFill>
        <a:latin typeface="+mn-lt"/>
        <a:ea typeface="+mn-ea"/>
        <a:cs typeface="+mn-cs"/>
      </a:defRPr>
    </a:lvl5pPr>
    <a:lvl6pPr marL="6177686" algn="l" defTabSz="2471075" rtl="0" eaLnBrk="1" latinLnBrk="1" hangingPunct="1">
      <a:defRPr sz="3243" kern="1200">
        <a:solidFill>
          <a:schemeClr val="tx1"/>
        </a:solidFill>
        <a:latin typeface="+mn-lt"/>
        <a:ea typeface="+mn-ea"/>
        <a:cs typeface="+mn-cs"/>
      </a:defRPr>
    </a:lvl6pPr>
    <a:lvl7pPr marL="7413224" algn="l" defTabSz="2471075" rtl="0" eaLnBrk="1" latinLnBrk="1" hangingPunct="1">
      <a:defRPr sz="3243" kern="1200">
        <a:solidFill>
          <a:schemeClr val="tx1"/>
        </a:solidFill>
        <a:latin typeface="+mn-lt"/>
        <a:ea typeface="+mn-ea"/>
        <a:cs typeface="+mn-cs"/>
      </a:defRPr>
    </a:lvl7pPr>
    <a:lvl8pPr marL="8648761" algn="l" defTabSz="2471075" rtl="0" eaLnBrk="1" latinLnBrk="1" hangingPunct="1">
      <a:defRPr sz="3243" kern="1200">
        <a:solidFill>
          <a:schemeClr val="tx1"/>
        </a:solidFill>
        <a:latin typeface="+mn-lt"/>
        <a:ea typeface="+mn-ea"/>
        <a:cs typeface="+mn-cs"/>
      </a:defRPr>
    </a:lvl8pPr>
    <a:lvl9pPr marL="9884298" algn="l" defTabSz="2471075" rtl="0" eaLnBrk="1" latinLnBrk="1" hangingPunct="1">
      <a:defRPr sz="32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056" y="4949049"/>
            <a:ext cx="18054638" cy="10528100"/>
          </a:xfrm>
        </p:spPr>
        <p:txBody>
          <a:bodyPr anchor="b"/>
          <a:lstStyle>
            <a:lvl1pPr algn="ctr">
              <a:defRPr sz="1393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5094" y="15883154"/>
            <a:ext cx="15930563" cy="7301067"/>
          </a:xfrm>
        </p:spPr>
        <p:txBody>
          <a:bodyPr/>
          <a:lstStyle>
            <a:lvl1pPr marL="0" indent="0" algn="ctr">
              <a:buNone/>
              <a:defRPr sz="5575"/>
            </a:lvl1pPr>
            <a:lvl2pPr marL="1062030" indent="0" algn="ctr">
              <a:buNone/>
              <a:defRPr sz="4646"/>
            </a:lvl2pPr>
            <a:lvl3pPr marL="2124060" indent="0" algn="ctr">
              <a:buNone/>
              <a:defRPr sz="4181"/>
            </a:lvl3pPr>
            <a:lvl4pPr marL="3186090" indent="0" algn="ctr">
              <a:buNone/>
              <a:defRPr sz="3717"/>
            </a:lvl4pPr>
            <a:lvl5pPr marL="4248120" indent="0" algn="ctr">
              <a:buNone/>
              <a:defRPr sz="3717"/>
            </a:lvl5pPr>
            <a:lvl6pPr marL="5310149" indent="0" algn="ctr">
              <a:buNone/>
              <a:defRPr sz="3717"/>
            </a:lvl6pPr>
            <a:lvl7pPr marL="6372179" indent="0" algn="ctr">
              <a:buNone/>
              <a:defRPr sz="3717"/>
            </a:lvl7pPr>
            <a:lvl8pPr marL="7434209" indent="0" algn="ctr">
              <a:buNone/>
              <a:defRPr sz="3717"/>
            </a:lvl8pPr>
            <a:lvl9pPr marL="8496239" indent="0" algn="ctr">
              <a:buNone/>
              <a:defRPr sz="371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A9D2-A1DF-4302-B9BB-D87F7EE1864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7EA0-02FE-42EC-ABA5-9C1A38E42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7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A9D2-A1DF-4302-B9BB-D87F7EE1864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7EA0-02FE-42EC-ABA5-9C1A38E42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0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00413" y="1610015"/>
            <a:ext cx="4580037" cy="2562724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0303" y="1610015"/>
            <a:ext cx="13474601" cy="2562724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A9D2-A1DF-4302-B9BB-D87F7EE1864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7EA0-02FE-42EC-ABA5-9C1A38E42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41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A9D2-A1DF-4302-B9BB-D87F7EE1864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7EA0-02FE-42EC-ABA5-9C1A38E42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66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40" y="7539080"/>
            <a:ext cx="18320147" cy="12579118"/>
          </a:xfrm>
        </p:spPr>
        <p:txBody>
          <a:bodyPr anchor="b"/>
          <a:lstStyle>
            <a:lvl1pPr>
              <a:defRPr sz="1393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9240" y="20237201"/>
            <a:ext cx="18320147" cy="6615061"/>
          </a:xfrm>
        </p:spPr>
        <p:txBody>
          <a:bodyPr/>
          <a:lstStyle>
            <a:lvl1pPr marL="0" indent="0">
              <a:buNone/>
              <a:defRPr sz="5575">
                <a:solidFill>
                  <a:schemeClr val="tx1"/>
                </a:solidFill>
              </a:defRPr>
            </a:lvl1pPr>
            <a:lvl2pPr marL="1062030" indent="0">
              <a:buNone/>
              <a:defRPr sz="4646">
                <a:solidFill>
                  <a:schemeClr val="tx1">
                    <a:tint val="75000"/>
                  </a:schemeClr>
                </a:solidFill>
              </a:defRPr>
            </a:lvl2pPr>
            <a:lvl3pPr marL="2124060" indent="0">
              <a:buNone/>
              <a:defRPr sz="4181">
                <a:solidFill>
                  <a:schemeClr val="tx1">
                    <a:tint val="75000"/>
                  </a:schemeClr>
                </a:solidFill>
              </a:defRPr>
            </a:lvl3pPr>
            <a:lvl4pPr marL="318609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4pPr>
            <a:lvl5pPr marL="424812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5pPr>
            <a:lvl6pPr marL="531014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6pPr>
            <a:lvl7pPr marL="637217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7pPr>
            <a:lvl8pPr marL="743420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8pPr>
            <a:lvl9pPr marL="849623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A9D2-A1DF-4302-B9BB-D87F7EE1864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7EA0-02FE-42EC-ABA5-9C1A38E42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7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0301" y="8050077"/>
            <a:ext cx="9027319" cy="191871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3130" y="8050077"/>
            <a:ext cx="9027319" cy="191871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A9D2-A1DF-4302-B9BB-D87F7EE1864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7EA0-02FE-42EC-ABA5-9C1A38E42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29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1610022"/>
            <a:ext cx="18320147" cy="584505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71" y="7413073"/>
            <a:ext cx="8985831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71" y="11046105"/>
            <a:ext cx="8985831" cy="162471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53131" y="7413073"/>
            <a:ext cx="9030085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53131" y="11046105"/>
            <a:ext cx="9030085" cy="162471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A9D2-A1DF-4302-B9BB-D87F7EE1864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7EA0-02FE-42EC-ABA5-9C1A38E42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99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A9D2-A1DF-4302-B9BB-D87F7EE1864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7EA0-02FE-42EC-ABA5-9C1A38E42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62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A9D2-A1DF-4302-B9BB-D87F7EE1864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7EA0-02FE-42EC-ABA5-9C1A38E42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26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0085" y="4354048"/>
            <a:ext cx="10753130" cy="21490205"/>
          </a:xfrm>
        </p:spPr>
        <p:txBody>
          <a:bodyPr/>
          <a:lstStyle>
            <a:lvl1pPr>
              <a:defRPr sz="7433"/>
            </a:lvl1pPr>
            <a:lvl2pPr>
              <a:defRPr sz="6504"/>
            </a:lvl2pPr>
            <a:lvl3pPr>
              <a:defRPr sz="5575"/>
            </a:lvl3pPr>
            <a:lvl4pPr>
              <a:defRPr sz="4646"/>
            </a:lvl4pPr>
            <a:lvl5pPr>
              <a:defRPr sz="4646"/>
            </a:lvl5pPr>
            <a:lvl6pPr>
              <a:defRPr sz="4646"/>
            </a:lvl6pPr>
            <a:lvl7pPr>
              <a:defRPr sz="4646"/>
            </a:lvl7pPr>
            <a:lvl8pPr>
              <a:defRPr sz="4646"/>
            </a:lvl8pPr>
            <a:lvl9pPr>
              <a:defRPr sz="464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A9D2-A1DF-4302-B9BB-D87F7EE1864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7EA0-02FE-42EC-ABA5-9C1A38E42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30085" y="4354048"/>
            <a:ext cx="10753130" cy="21490205"/>
          </a:xfrm>
        </p:spPr>
        <p:txBody>
          <a:bodyPr anchor="t"/>
          <a:lstStyle>
            <a:lvl1pPr marL="0" indent="0">
              <a:buNone/>
              <a:defRPr sz="7433"/>
            </a:lvl1pPr>
            <a:lvl2pPr marL="1062030" indent="0">
              <a:buNone/>
              <a:defRPr sz="6504"/>
            </a:lvl2pPr>
            <a:lvl3pPr marL="2124060" indent="0">
              <a:buNone/>
              <a:defRPr sz="5575"/>
            </a:lvl3pPr>
            <a:lvl4pPr marL="3186090" indent="0">
              <a:buNone/>
              <a:defRPr sz="4646"/>
            </a:lvl4pPr>
            <a:lvl5pPr marL="4248120" indent="0">
              <a:buNone/>
              <a:defRPr sz="4646"/>
            </a:lvl5pPr>
            <a:lvl6pPr marL="5310149" indent="0">
              <a:buNone/>
              <a:defRPr sz="4646"/>
            </a:lvl6pPr>
            <a:lvl7pPr marL="6372179" indent="0">
              <a:buNone/>
              <a:defRPr sz="4646"/>
            </a:lvl7pPr>
            <a:lvl8pPr marL="7434209" indent="0">
              <a:buNone/>
              <a:defRPr sz="4646"/>
            </a:lvl8pPr>
            <a:lvl9pPr marL="8496239" indent="0">
              <a:buNone/>
              <a:defRPr sz="464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A9D2-A1DF-4302-B9BB-D87F7EE1864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7EA0-02FE-42EC-ABA5-9C1A38E42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15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302" y="1610022"/>
            <a:ext cx="18320147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302" y="8050077"/>
            <a:ext cx="18320147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0301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1A9D2-A1DF-4302-B9BB-D87F7EE1864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35999" y="28028274"/>
            <a:ext cx="716875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01280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A7EA0-02FE-42EC-ABA5-9C1A38E42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96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24060" rtl="0" eaLnBrk="1" latinLnBrk="1" hangingPunct="1">
        <a:lnSpc>
          <a:spcPct val="90000"/>
        </a:lnSpc>
        <a:spcBef>
          <a:spcPct val="0"/>
        </a:spcBef>
        <a:buNone/>
        <a:defRPr sz="102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1015" indent="-531015" algn="l" defTabSz="2124060" rtl="0" eaLnBrk="1" latinLnBrk="1" hangingPunct="1">
        <a:lnSpc>
          <a:spcPct val="90000"/>
        </a:lnSpc>
        <a:spcBef>
          <a:spcPts val="2323"/>
        </a:spcBef>
        <a:buFont typeface="Arial" panose="020B0604020202020204" pitchFamily="34" charset="0"/>
        <a:buChar char="•"/>
        <a:defRPr sz="6504" kern="1200">
          <a:solidFill>
            <a:schemeClr val="tx1"/>
          </a:solidFill>
          <a:latin typeface="+mn-lt"/>
          <a:ea typeface="+mn-ea"/>
          <a:cs typeface="+mn-cs"/>
        </a:defRPr>
      </a:lvl1pPr>
      <a:lvl2pPr marL="159304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2pPr>
      <a:lvl3pPr marL="265507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646" kern="1200">
          <a:solidFill>
            <a:schemeClr val="tx1"/>
          </a:solidFill>
          <a:latin typeface="+mn-lt"/>
          <a:ea typeface="+mn-ea"/>
          <a:cs typeface="+mn-cs"/>
        </a:defRPr>
      </a:lvl3pPr>
      <a:lvl4pPr marL="371710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77913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84116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90319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96522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902725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1pPr>
      <a:lvl2pPr marL="106203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2pPr>
      <a:lvl3pPr marL="212406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3pPr>
      <a:lvl4pPr marL="318609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24812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31014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37217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43420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849623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75102B3-B1C9-4315-8B74-FD04D17D1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240750" cy="4655127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4AD4546A-06C4-49A8-974D-43DFBFA29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55128"/>
            <a:ext cx="10620375" cy="3895381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48A2A3CE-26C7-4BCC-A87A-500594CB26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8550508"/>
            <a:ext cx="10620375" cy="389538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36B4183-CAD2-4482-95E8-69AA3D4D54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21937009"/>
            <a:ext cx="10003640" cy="8303280"/>
          </a:xfrm>
          <a:prstGeom prst="rect">
            <a:avLst/>
          </a:prstGeom>
        </p:spPr>
      </p:pic>
      <p:pic>
        <p:nvPicPr>
          <p:cNvPr id="37" name="그림 36" descr="테이블이(가) 표시된 사진&#10;&#10;자동 생성된 설명">
            <a:extLst>
              <a:ext uri="{FF2B5EF4-FFF2-40B4-BE49-F238E27FC236}">
                <a16:creationId xmlns:a16="http://schemas.microsoft.com/office/drawing/2014/main" id="{ADEA4B9C-191A-4BDF-AD1D-6A4BFB20B6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90665"/>
            <a:ext cx="10620373" cy="276467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0AD64036-3B6D-41D4-B0A5-7A246A01D7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3720" y="15196398"/>
            <a:ext cx="2714620" cy="674061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FD586B43-0DAE-4D61-ADD0-59230A7665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8313" y="15194630"/>
            <a:ext cx="2714620" cy="672406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A95E91-26DF-4DE7-9DA9-2A3867B713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800" y="14267432"/>
            <a:ext cx="10003640" cy="731303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373F83D7-B45F-4CA3-B3ED-2646567A9A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08440" y="4914207"/>
            <a:ext cx="10932310" cy="894066"/>
          </a:xfrm>
          <a:prstGeom prst="rect">
            <a:avLst/>
          </a:prstGeom>
        </p:spPr>
      </p:pic>
      <p:pic>
        <p:nvPicPr>
          <p:cNvPr id="47" name="그림 46" descr="텍스트이(가) 표시된 사진&#10;&#10;자동 생성된 설명">
            <a:extLst>
              <a:ext uri="{FF2B5EF4-FFF2-40B4-BE49-F238E27FC236}">
                <a16:creationId xmlns:a16="http://schemas.microsoft.com/office/drawing/2014/main" id="{6D641501-865E-4727-9E2F-0A7B88926B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636" y="22443767"/>
            <a:ext cx="11237114" cy="5414624"/>
          </a:xfrm>
          <a:prstGeom prst="rect">
            <a:avLst/>
          </a:prstGeom>
        </p:spPr>
      </p:pic>
      <p:pic>
        <p:nvPicPr>
          <p:cNvPr id="49" name="그림 48" descr="텍스트이(가) 표시된 사진&#10;&#10;자동 생성된 설명">
            <a:extLst>
              <a:ext uri="{FF2B5EF4-FFF2-40B4-BE49-F238E27FC236}">
                <a16:creationId xmlns:a16="http://schemas.microsoft.com/office/drawing/2014/main" id="{C3A7503B-60E6-4AAA-8657-D6D7580534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637" y="25976099"/>
            <a:ext cx="11237114" cy="4264189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FF289DE0-825F-4538-8FD6-F2DD8664E9F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4" y="15458060"/>
            <a:ext cx="4963724" cy="1597568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C595D016-AE58-43DF-A60A-CBE7C5A8C15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4800" y="18328749"/>
            <a:ext cx="4658920" cy="2335138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F417A205-1118-431D-9323-8C64D58D1B6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08440" y="5917731"/>
            <a:ext cx="10756019" cy="2813922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EC79341A-8DAF-4D58-A80E-0749EA73E9F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08441" y="9712432"/>
            <a:ext cx="10756018" cy="13123511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D9753F03-E00B-4ED8-BCA3-2A78739D66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08440" y="8731654"/>
            <a:ext cx="10932310" cy="89406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B0D0077-FF74-402B-A5FD-0755EEE5285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726035" y="3355838"/>
            <a:ext cx="4338423" cy="149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01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창현</dc:creator>
  <cp:lastModifiedBy>박 창현</cp:lastModifiedBy>
  <cp:revision>10</cp:revision>
  <dcterms:created xsi:type="dcterms:W3CDTF">2020-12-01T15:22:51Z</dcterms:created>
  <dcterms:modified xsi:type="dcterms:W3CDTF">2020-12-01T16:13:52Z</dcterms:modified>
</cp:coreProperties>
</file>