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B9174-68F3-9A4F-B15A-25D2EA14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BFA12D-E72D-9041-89E9-48BFF423F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A5584-5DCC-5542-A9FE-38AD5D93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6E926-0686-7F4A-966A-DA2CF1C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11DE7-3EE0-0745-B936-F00BAD1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90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27222-B1DE-7448-A238-C9344DA4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39725-6077-C742-89E4-BC518B08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2983C-962B-8D43-8BCD-68A0675C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23235-FA91-004D-95D7-E384A03F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A016D-AD7B-5D4A-862F-0B8CD5D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02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3AAD9-E891-004B-A06D-5D42CD3EE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9D82E-BF6F-C746-AE6B-4B636DE3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A9186-B9D8-2E4C-8533-280475B4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7DA40-0DBA-3E4E-93B4-ECE79F7F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A5958-B585-B648-AC13-BB71A856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919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BE3EA-C9B2-E542-A26B-D4EC1DEF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FF274-E2D9-C043-9C89-8B1A6E89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6873A-29B8-6F47-A72F-FA24945E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76898-0493-AB4F-BA45-50729B04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01541-6448-7343-B343-79EDB17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6FB99-9EFB-774F-82F7-4F73A8E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7A9AF-3994-E346-97D2-08D833BD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9096-B810-AD4F-A85B-687953FE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3BCE2-5901-3D4A-855F-CA888FFE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0C08F-9436-C145-8F91-A76295C0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34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8D40-D158-F444-B161-3E2F47E2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E7994-7127-A345-93F3-6CF97566B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86F9F-BB90-5346-810F-85DF87F7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8CED2-53E9-5E42-ACDD-05D77B6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CA1BC-D5C1-E840-B97D-D379B831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9B9FB-16F3-E747-826F-84E94234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80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A68-0638-1244-9C15-902F3B0B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CDB4B-2740-8147-89A6-1B773EB0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AA469-FC61-9247-8607-A8D136C8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9C2FCE-3FDF-E64A-A63D-9DE1A6069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C28D53-EB99-6F48-BA58-857D88546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B4EA7F-8CCC-DC45-BF1A-9BB20421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E26AF-AEF4-0843-92CB-A1DBBDFE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0EEFBB-05DA-4940-BA26-3CA50643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1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C2AB0-580A-AE41-AD86-95356735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603B5-9185-C94A-BFED-00458665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AE739-AC05-FD41-B363-AC29D25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BE63E-D6C3-D744-BF43-C5A404CE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31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04B7D2-3FAC-7E4A-B0F4-A89B0A49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2BEC06-5429-4C44-9713-4304993E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4C0342-894C-F64B-B78F-5726132B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33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AA0C3-F6B2-6747-8529-5B7A01B6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E0E4D-93AD-3742-9038-99D50362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705E3-C450-D841-A81D-171838B0F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AB3DD-1615-0145-A481-1F7F2CB6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AA268-9B5D-134C-A4BE-70807C67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E4596-6F1A-E14D-B1BB-4C350F8D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326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A2C53-8331-4845-BE25-2A44DA42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0C675-9193-3F42-936F-C67F02AF7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02821-774D-AC47-95B4-2B35FD10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BEE8A-BF62-4E40-AAA9-E4638A62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AFD27-1041-154B-B189-F0028C8B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E3E9-E70F-6048-9B51-3462897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5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43449-7537-2343-8E58-010D04FE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ACEAC-71DB-424C-8B10-3814FD7B7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DAE68-3BDC-7E40-9B80-EF761B75C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CD46-55D6-8A41-A228-50A050F23E85}" type="datetimeFigureOut">
              <a:rPr kumimoji="1" lang="ko-KR" altLang="en-US" smtClean="0"/>
              <a:t>2021. 2. 22.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F2EFF-6CDC-2C4F-8299-A42CE3B8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5B43A-B193-E546-A815-64EAF840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EEBC-15FB-EB46-82BC-9D537012E4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4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EE66A3B-E989-CC4E-80AE-6FEC546027FC}"/>
                  </a:ext>
                </a:extLst>
              </p:cNvPr>
              <p:cNvSpPr/>
              <p:nvPr/>
            </p:nvSpPr>
            <p:spPr>
              <a:xfrm>
                <a:off x="7265574" y="1568272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EE66A3B-E989-CC4E-80AE-6FEC54602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74" y="1568272"/>
                <a:ext cx="763480" cy="7634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60D30468-B868-A14B-8B22-DE82B8027F3D}"/>
              </a:ext>
            </a:extLst>
          </p:cNvPr>
          <p:cNvSpPr/>
          <p:nvPr/>
        </p:nvSpPr>
        <p:spPr>
          <a:xfrm>
            <a:off x="2398451" y="1598975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EEACB4-3539-5E46-A1C5-4D9C9B55D53D}"/>
              </a:ext>
            </a:extLst>
          </p:cNvPr>
          <p:cNvSpPr/>
          <p:nvPr/>
        </p:nvSpPr>
        <p:spPr>
          <a:xfrm>
            <a:off x="4740792" y="1595288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+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CF11FE-4D23-DE4A-97F3-2B9889AC12B5}"/>
              </a:ext>
            </a:extLst>
          </p:cNvPr>
          <p:cNvSpPr/>
          <p:nvPr/>
        </p:nvSpPr>
        <p:spPr>
          <a:xfrm>
            <a:off x="9670621" y="1554613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CE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BB7A64-C105-954C-9D6F-C8A745CA0B29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161931" y="1977028"/>
            <a:ext cx="1578861" cy="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787EEF-EEA5-9544-B1E3-F00B41D227C5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5504272" y="1950012"/>
            <a:ext cx="1761302" cy="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66AADE-DCD8-5F43-ACD8-7CEE1185A549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8029054" y="1936353"/>
            <a:ext cx="1641567" cy="1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37C386-2C7C-404B-9199-4502686FED5F}"/>
              </a:ext>
            </a:extLst>
          </p:cNvPr>
          <p:cNvCxnSpPr>
            <a:cxnSpLocks/>
          </p:cNvCxnSpPr>
          <p:nvPr/>
        </p:nvCxnSpPr>
        <p:spPr>
          <a:xfrm flipH="1">
            <a:off x="10434101" y="1906676"/>
            <a:ext cx="1757899" cy="2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B701E5-4A8F-F04E-ADB3-9F1AF6E86AB2}"/>
              </a:ext>
            </a:extLst>
          </p:cNvPr>
          <p:cNvCxnSpPr>
            <a:stCxn id="5" idx="2"/>
          </p:cNvCxnSpPr>
          <p:nvPr/>
        </p:nvCxnSpPr>
        <p:spPr>
          <a:xfrm flipH="1">
            <a:off x="1677880" y="1980715"/>
            <a:ext cx="720571" cy="7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81D5300-1E78-0C40-A00F-E5E728EE4F58}"/>
              </a:ext>
            </a:extLst>
          </p:cNvPr>
          <p:cNvCxnSpPr>
            <a:cxnSpLocks/>
          </p:cNvCxnSpPr>
          <p:nvPr/>
        </p:nvCxnSpPr>
        <p:spPr>
          <a:xfrm flipH="1" flipV="1">
            <a:off x="1712991" y="1278640"/>
            <a:ext cx="680952" cy="7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0DDBE2F-C597-364E-BC6A-FC12B36C2B24}"/>
              </a:ext>
            </a:extLst>
          </p:cNvPr>
          <p:cNvSpPr/>
          <p:nvPr/>
        </p:nvSpPr>
        <p:spPr>
          <a:xfrm>
            <a:off x="935751" y="835495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C8957B2-BCCA-2E4B-8C5C-583666AC0F02}"/>
              </a:ext>
            </a:extLst>
          </p:cNvPr>
          <p:cNvSpPr/>
          <p:nvPr/>
        </p:nvSpPr>
        <p:spPr>
          <a:xfrm>
            <a:off x="914400" y="2443833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1E535B-2319-5B42-BC7E-4D16861E3346}"/>
                  </a:ext>
                </a:extLst>
              </p:cNvPr>
              <p:cNvSpPr txBox="1"/>
              <p:nvPr/>
            </p:nvSpPr>
            <p:spPr>
              <a:xfrm>
                <a:off x="3220075" y="1659354"/>
                <a:ext cx="1374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1E535B-2319-5B42-BC7E-4D16861E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75" y="1659354"/>
                <a:ext cx="1374800" cy="276999"/>
              </a:xfrm>
              <a:prstGeom prst="rect">
                <a:avLst/>
              </a:prstGeom>
              <a:blipFill>
                <a:blip r:embed="rId3"/>
                <a:stretch>
                  <a:fillRect l="-1835" r="-183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7E8CF6-B3EA-F347-8795-EDCC9555C180}"/>
                  </a:ext>
                </a:extLst>
              </p:cNvPr>
              <p:cNvSpPr txBox="1"/>
              <p:nvPr/>
            </p:nvSpPr>
            <p:spPr>
              <a:xfrm>
                <a:off x="5711757" y="1629677"/>
                <a:ext cx="1346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7E8CF6-B3EA-F347-8795-EDCC9555C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57" y="1629677"/>
                <a:ext cx="1346331" cy="276999"/>
              </a:xfrm>
              <a:prstGeom prst="rect">
                <a:avLst/>
              </a:prstGeom>
              <a:blipFill>
                <a:blip r:embed="rId4"/>
                <a:stretch>
                  <a:fillRect l="-1869" r="-1869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51A26-8C57-2049-A680-0466A55335A1}"/>
                  </a:ext>
                </a:extLst>
              </p:cNvPr>
              <p:cNvSpPr txBox="1"/>
              <p:nvPr/>
            </p:nvSpPr>
            <p:spPr>
              <a:xfrm>
                <a:off x="8286824" y="1595288"/>
                <a:ext cx="1179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51A26-8C57-2049-A680-0466A5533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824" y="1595288"/>
                <a:ext cx="1179682" cy="276999"/>
              </a:xfrm>
              <a:prstGeom prst="rect">
                <a:avLst/>
              </a:prstGeom>
              <a:blipFill>
                <a:blip r:embed="rId5"/>
                <a:stretch>
                  <a:fillRect l="-3191" t="-4348" r="-5319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D97DB1-3ABA-234B-9D75-E47D07D2FFE2}"/>
                  </a:ext>
                </a:extLst>
              </p:cNvPr>
              <p:cNvSpPr txBox="1"/>
              <p:nvPr/>
            </p:nvSpPr>
            <p:spPr>
              <a:xfrm>
                <a:off x="10638216" y="1571399"/>
                <a:ext cx="1481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𝐶𝐸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D97DB1-3ABA-234B-9D75-E47D07D2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216" y="1571399"/>
                <a:ext cx="1481175" cy="276999"/>
              </a:xfrm>
              <a:prstGeom prst="rect">
                <a:avLst/>
              </a:prstGeom>
              <a:blipFill>
                <a:blip r:embed="rId6"/>
                <a:stretch>
                  <a:fillRect l="-1695" r="-4237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64FAF0-3297-2240-99C3-84F586F3EC1E}"/>
                  </a:ext>
                </a:extLst>
              </p:cNvPr>
              <p:cNvSpPr txBox="1"/>
              <p:nvPr/>
            </p:nvSpPr>
            <p:spPr>
              <a:xfrm>
                <a:off x="11208053" y="1988723"/>
                <a:ext cx="676404" cy="52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64FAF0-3297-2240-99C3-84F586F3E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053" y="1988723"/>
                <a:ext cx="676404" cy="524887"/>
              </a:xfrm>
              <a:prstGeom prst="rect">
                <a:avLst/>
              </a:prstGeom>
              <a:blipFill>
                <a:blip r:embed="rId7"/>
                <a:stretch>
                  <a:fillRect l="-5455" t="-2381" r="-363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86EF24-12C9-4744-B70F-A244C5BAD1CA}"/>
                  </a:ext>
                </a:extLst>
              </p:cNvPr>
              <p:cNvSpPr txBox="1"/>
              <p:nvPr/>
            </p:nvSpPr>
            <p:spPr>
              <a:xfrm>
                <a:off x="8511635" y="2055649"/>
                <a:ext cx="474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86EF24-12C9-4744-B70F-A244C5BA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635" y="2055649"/>
                <a:ext cx="474489" cy="526683"/>
              </a:xfrm>
              <a:prstGeom prst="rect">
                <a:avLst/>
              </a:prstGeom>
              <a:blipFill>
                <a:blip r:embed="rId8"/>
                <a:stretch>
                  <a:fillRect l="-10526" t="-2326" r="-7895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30658B-D2A2-2746-A810-18CA5A177674}"/>
                  </a:ext>
                </a:extLst>
              </p:cNvPr>
              <p:cNvSpPr txBox="1"/>
              <p:nvPr/>
            </p:nvSpPr>
            <p:spPr>
              <a:xfrm>
                <a:off x="6096000" y="2055649"/>
                <a:ext cx="474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30658B-D2A2-2746-A810-18CA5A17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5649"/>
                <a:ext cx="474489" cy="526683"/>
              </a:xfrm>
              <a:prstGeom prst="rect">
                <a:avLst/>
              </a:prstGeom>
              <a:blipFill>
                <a:blip r:embed="rId9"/>
                <a:stretch>
                  <a:fillRect l="-10526" t="-2326" r="-7895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E85844-7452-8A45-97B4-16E385A3BB4F}"/>
                  </a:ext>
                </a:extLst>
              </p:cNvPr>
              <p:cNvSpPr txBox="1"/>
              <p:nvPr/>
            </p:nvSpPr>
            <p:spPr>
              <a:xfrm>
                <a:off x="3571218" y="2069308"/>
                <a:ext cx="474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E85844-7452-8A45-97B4-16E385A3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18" y="2069308"/>
                <a:ext cx="474489" cy="526683"/>
              </a:xfrm>
              <a:prstGeom prst="rect">
                <a:avLst/>
              </a:prstGeom>
              <a:blipFill>
                <a:blip r:embed="rId10"/>
                <a:stretch>
                  <a:fillRect l="-10526" t="-2326" r="-105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F9AA43-445C-F84E-826F-13DC90EAAAE7}"/>
                  </a:ext>
                </a:extLst>
              </p:cNvPr>
              <p:cNvSpPr txBox="1"/>
              <p:nvPr/>
            </p:nvSpPr>
            <p:spPr>
              <a:xfrm>
                <a:off x="3571218" y="300421"/>
                <a:ext cx="5240474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dirty="0">
                    <a:ea typeface="Cambria Math" panose="02040503050406030204" pitchFamily="18" charset="0"/>
                  </a:rPr>
                  <a:t>해당 역전파의 최종 목표는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kumimoji="1" lang="ko-KR" altLang="en-US" dirty="0"/>
                  <a:t> 구하는 것 입니다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F9AA43-445C-F84E-826F-13DC90EAA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18" y="300421"/>
                <a:ext cx="5240474" cy="407227"/>
              </a:xfrm>
              <a:prstGeom prst="rect">
                <a:avLst/>
              </a:prstGeom>
              <a:blipFill>
                <a:blip r:embed="rId11"/>
                <a:stretch>
                  <a:fillRect l="-2906" t="-3030" r="-169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CEF80B1-7164-3248-AC94-3CC93DFBE487}"/>
                  </a:ext>
                </a:extLst>
              </p:cNvPr>
              <p:cNvSpPr/>
              <p:nvPr/>
            </p:nvSpPr>
            <p:spPr>
              <a:xfrm>
                <a:off x="3453834" y="758715"/>
                <a:ext cx="6233309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>
                    <a:ea typeface="Cambria Math" panose="02040503050406030204" pitchFamily="18" charset="0"/>
                  </a:rPr>
                  <a:t>합성함수 의 미분값은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ko-KR" altLang="en-US" dirty="0"/>
                  <a:t> 입니다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CEF80B1-7164-3248-AC94-3CC93DFB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834" y="758715"/>
                <a:ext cx="6233309" cy="499560"/>
              </a:xfrm>
              <a:prstGeom prst="rect">
                <a:avLst/>
              </a:prstGeom>
              <a:blipFill>
                <a:blip r:embed="rId12"/>
                <a:stretch>
                  <a:fillRect l="-1018" r="-815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8D5693-83D6-B948-8FBD-CCB82A7313E2}"/>
                  </a:ext>
                </a:extLst>
              </p:cNvPr>
              <p:cNvSpPr txBox="1"/>
              <p:nvPr/>
            </p:nvSpPr>
            <p:spPr>
              <a:xfrm>
                <a:off x="9670621" y="4971489"/>
                <a:ext cx="14649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8D5693-83D6-B948-8FBD-CCB82A731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621" y="4971489"/>
                <a:ext cx="1464952" cy="525016"/>
              </a:xfrm>
              <a:prstGeom prst="rect">
                <a:avLst/>
              </a:prstGeom>
              <a:blipFill>
                <a:blip r:embed="rId13"/>
                <a:stretch>
                  <a:fillRect l="-2586" t="-4762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BFF2D6D0-B702-2346-B6E2-69EC44911DA5}"/>
              </a:ext>
            </a:extLst>
          </p:cNvPr>
          <p:cNvSpPr/>
          <p:nvPr/>
        </p:nvSpPr>
        <p:spPr>
          <a:xfrm>
            <a:off x="2395839" y="4894555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B879094-2C86-6740-9317-C259FE707BA4}"/>
              </a:ext>
            </a:extLst>
          </p:cNvPr>
          <p:cNvSpPr/>
          <p:nvPr/>
        </p:nvSpPr>
        <p:spPr>
          <a:xfrm>
            <a:off x="933139" y="4131075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Z2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83EA2A-D2C0-714A-BB36-B8DACC7E07D2}"/>
              </a:ext>
            </a:extLst>
          </p:cNvPr>
          <p:cNvSpPr/>
          <p:nvPr/>
        </p:nvSpPr>
        <p:spPr>
          <a:xfrm>
            <a:off x="911788" y="5739413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-1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078995B-8586-B94B-938A-0840E603C285}"/>
                  </a:ext>
                </a:extLst>
              </p:cNvPr>
              <p:cNvSpPr/>
              <p:nvPr/>
            </p:nvSpPr>
            <p:spPr>
              <a:xfrm>
                <a:off x="4227731" y="4894555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078995B-8586-B94B-938A-0840E603C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731" y="4894555"/>
                <a:ext cx="763480" cy="76348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6F5B4D3B-05B3-C94D-916C-3B115EF66C97}"/>
              </a:ext>
            </a:extLst>
          </p:cNvPr>
          <p:cNvSpPr/>
          <p:nvPr/>
        </p:nvSpPr>
        <p:spPr>
          <a:xfrm>
            <a:off x="6059623" y="4894555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+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643F199-4E74-D44A-B2B1-1A6907B5ACEB}"/>
              </a:ext>
            </a:extLst>
          </p:cNvPr>
          <p:cNvSpPr/>
          <p:nvPr/>
        </p:nvSpPr>
        <p:spPr>
          <a:xfrm>
            <a:off x="5282623" y="5795836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9094BC-A14C-3C48-A1EB-1056C812AA4D}"/>
              </a:ext>
            </a:extLst>
          </p:cNvPr>
          <p:cNvCxnSpPr>
            <a:stCxn id="34" idx="6"/>
            <a:endCxn id="27" idx="1"/>
          </p:cNvCxnSpPr>
          <p:nvPr/>
        </p:nvCxnSpPr>
        <p:spPr>
          <a:xfrm>
            <a:off x="1696619" y="4512815"/>
            <a:ext cx="811029" cy="49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1DF0DB-8158-884B-84B1-49A6D9F6EB83}"/>
              </a:ext>
            </a:extLst>
          </p:cNvPr>
          <p:cNvCxnSpPr>
            <a:stCxn id="35" idx="6"/>
            <a:endCxn id="27" idx="3"/>
          </p:cNvCxnSpPr>
          <p:nvPr/>
        </p:nvCxnSpPr>
        <p:spPr>
          <a:xfrm flipV="1">
            <a:off x="1675268" y="5546226"/>
            <a:ext cx="832380" cy="57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622A9A-AC7A-9043-B4DB-FD8235F1A74A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>
            <a:off x="3159319" y="5276295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64E3CE-6E3E-9244-B84C-63C1C665F9C9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>
            <a:off x="4991211" y="5276295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51DBDE-AA2D-DD43-B02C-54A078A34CB3}"/>
              </a:ext>
            </a:extLst>
          </p:cNvPr>
          <p:cNvCxnSpPr>
            <a:stCxn id="40" idx="7"/>
            <a:endCxn id="37" idx="3"/>
          </p:cNvCxnSpPr>
          <p:nvPr/>
        </p:nvCxnSpPr>
        <p:spPr>
          <a:xfrm flipV="1">
            <a:off x="5934294" y="5546226"/>
            <a:ext cx="237138" cy="36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FB7122B4-ED4F-454B-8546-FBA60BDB5C67}"/>
                  </a:ext>
                </a:extLst>
              </p:cNvPr>
              <p:cNvSpPr/>
              <p:nvPr/>
            </p:nvSpPr>
            <p:spPr>
              <a:xfrm>
                <a:off x="7891515" y="4894555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÷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FB7122B4-ED4F-454B-8546-FBA60BDB5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15" y="4894555"/>
                <a:ext cx="763480" cy="7634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2AF001-C267-B145-AEC3-04B22F906D44}"/>
              </a:ext>
            </a:extLst>
          </p:cNvPr>
          <p:cNvCxnSpPr>
            <a:stCxn id="37" idx="6"/>
            <a:endCxn id="52" idx="2"/>
          </p:cNvCxnSpPr>
          <p:nvPr/>
        </p:nvCxnSpPr>
        <p:spPr>
          <a:xfrm>
            <a:off x="6823103" y="5276295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8CE8F02-3BAC-0443-A478-E2EE5CF98F5C}"/>
              </a:ext>
            </a:extLst>
          </p:cNvPr>
          <p:cNvCxnSpPr>
            <a:stCxn id="52" idx="6"/>
          </p:cNvCxnSpPr>
          <p:nvPr/>
        </p:nvCxnSpPr>
        <p:spPr>
          <a:xfrm>
            <a:off x="8654995" y="5276295"/>
            <a:ext cx="103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D9B665-F278-BE44-BF6E-84F8C9B41DA7}"/>
                  </a:ext>
                </a:extLst>
              </p:cNvPr>
              <p:cNvSpPr txBox="1"/>
              <p:nvPr/>
            </p:nvSpPr>
            <p:spPr>
              <a:xfrm>
                <a:off x="2918838" y="4493915"/>
                <a:ext cx="136479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=−1 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D9B665-F278-BE44-BF6E-84F8C9B41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38" y="4493915"/>
                <a:ext cx="1364797" cy="276999"/>
              </a:xfrm>
              <a:prstGeom prst="rect">
                <a:avLst/>
              </a:prstGeom>
              <a:blipFill>
                <a:blip r:embed="rId16"/>
                <a:stretch>
                  <a:fillRect l="-1835" r="-1835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6AE6CC-C31E-A94E-97FC-2E55AE4EC1A9}"/>
                  </a:ext>
                </a:extLst>
              </p:cNvPr>
              <p:cNvSpPr txBox="1"/>
              <p:nvPr/>
            </p:nvSpPr>
            <p:spPr>
              <a:xfrm>
                <a:off x="5100877" y="4493209"/>
                <a:ext cx="849079" cy="2777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6AE6CC-C31E-A94E-97FC-2E55AE4EC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877" y="4493209"/>
                <a:ext cx="849079" cy="277705"/>
              </a:xfrm>
              <a:prstGeom prst="rect">
                <a:avLst/>
              </a:prstGeom>
              <a:blipFill>
                <a:blip r:embed="rId17"/>
                <a:stretch>
                  <a:fillRect l="-4412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892B26-5410-F949-91BE-B632C565D88A}"/>
                  </a:ext>
                </a:extLst>
              </p:cNvPr>
              <p:cNvSpPr txBox="1"/>
              <p:nvPr/>
            </p:nvSpPr>
            <p:spPr>
              <a:xfrm>
                <a:off x="6771786" y="4518107"/>
                <a:ext cx="109356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892B26-5410-F949-91BE-B632C565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86" y="4518107"/>
                <a:ext cx="1093569" cy="276999"/>
              </a:xfrm>
              <a:prstGeom prst="rect">
                <a:avLst/>
              </a:prstGeom>
              <a:blipFill>
                <a:blip r:embed="rId18"/>
                <a:stretch>
                  <a:fillRect l="-2273" r="-3409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69B7A6-C298-6442-9FFA-62571B3EEEDA}"/>
                  </a:ext>
                </a:extLst>
              </p:cNvPr>
              <p:cNvSpPr txBox="1"/>
              <p:nvPr/>
            </p:nvSpPr>
            <p:spPr>
              <a:xfrm>
                <a:off x="8769401" y="4499389"/>
                <a:ext cx="749436" cy="520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69B7A6-C298-6442-9FFA-62571B3E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01" y="4499389"/>
                <a:ext cx="749436" cy="520399"/>
              </a:xfrm>
              <a:prstGeom prst="rect">
                <a:avLst/>
              </a:prstGeom>
              <a:blipFill>
                <a:blip r:embed="rId19"/>
                <a:stretch>
                  <a:fillRect l="-5000" t="-2326" r="-5000" b="-116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765AB48-49D6-6C47-9D27-AD646E3A0B33}"/>
              </a:ext>
            </a:extLst>
          </p:cNvPr>
          <p:cNvSpPr txBox="1"/>
          <p:nvPr/>
        </p:nvSpPr>
        <p:spPr>
          <a:xfrm>
            <a:off x="3414521" y="3919094"/>
            <a:ext cx="53892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dirty="0"/>
              <a:t>아래 그림은 시그모이드 함수의 순전파 과정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6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E19CEC2A-C4AD-0548-9298-CF793D3A66FE}"/>
              </a:ext>
            </a:extLst>
          </p:cNvPr>
          <p:cNvSpPr/>
          <p:nvPr/>
        </p:nvSpPr>
        <p:spPr>
          <a:xfrm>
            <a:off x="2269714" y="1625838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0FCC57-06E1-7B48-B23E-9576516CD481}"/>
              </a:ext>
            </a:extLst>
          </p:cNvPr>
          <p:cNvSpPr/>
          <p:nvPr/>
        </p:nvSpPr>
        <p:spPr>
          <a:xfrm>
            <a:off x="807014" y="862358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Z2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BFCC9D-0586-9542-BDAD-DE02C267138A}"/>
              </a:ext>
            </a:extLst>
          </p:cNvPr>
          <p:cNvSpPr/>
          <p:nvPr/>
        </p:nvSpPr>
        <p:spPr>
          <a:xfrm>
            <a:off x="785663" y="2470696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-1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A168619-2FD1-F645-9A34-3A6AAA4412BE}"/>
                  </a:ext>
                </a:extLst>
              </p:cNvPr>
              <p:cNvSpPr/>
              <p:nvPr/>
            </p:nvSpPr>
            <p:spPr>
              <a:xfrm>
                <a:off x="4101606" y="1625838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A168619-2FD1-F645-9A34-3A6AAA441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06" y="1625838"/>
                <a:ext cx="763480" cy="7634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6F6FDDB5-8D25-0F4E-A320-720C55BCBCF4}"/>
              </a:ext>
            </a:extLst>
          </p:cNvPr>
          <p:cNvSpPr/>
          <p:nvPr/>
        </p:nvSpPr>
        <p:spPr>
          <a:xfrm>
            <a:off x="5933498" y="1625838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+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B63B80-0407-0B47-80A6-2D1F6B3E295B}"/>
              </a:ext>
            </a:extLst>
          </p:cNvPr>
          <p:cNvSpPr/>
          <p:nvPr/>
        </p:nvSpPr>
        <p:spPr>
          <a:xfrm>
            <a:off x="5156498" y="2527119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3248C7-28A5-8040-84C4-F78276F37181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1570494" y="1244098"/>
            <a:ext cx="811029" cy="49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B8D376-419E-D348-A554-CBD9BDF01733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1549143" y="2277509"/>
            <a:ext cx="832380" cy="57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5E9AFE-6A93-C94C-8EA5-DC0A7368766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033194" y="2007578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D2A656-5083-E641-9E36-4E1F0AFD389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865086" y="2007578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C4F5AF-F946-3B4A-9D43-80696FC4E4F5}"/>
              </a:ext>
            </a:extLst>
          </p:cNvPr>
          <p:cNvCxnSpPr>
            <a:stCxn id="10" idx="7"/>
            <a:endCxn id="9" idx="3"/>
          </p:cNvCxnSpPr>
          <p:nvPr/>
        </p:nvCxnSpPr>
        <p:spPr>
          <a:xfrm flipV="1">
            <a:off x="5808169" y="2277509"/>
            <a:ext cx="237138" cy="36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6A98901-479A-9A4D-95D0-AE8728403EF4}"/>
                  </a:ext>
                </a:extLst>
              </p:cNvPr>
              <p:cNvSpPr/>
              <p:nvPr/>
            </p:nvSpPr>
            <p:spPr>
              <a:xfrm>
                <a:off x="7765390" y="1625838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÷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6A98901-479A-9A4D-95D0-AE8728403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90" y="1625838"/>
                <a:ext cx="763480" cy="7634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3476-EDFD-3E40-84E9-99AF65AA3704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6696978" y="2007578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CD5096-7811-6744-9ABF-D6CFEA234B1E}"/>
              </a:ext>
            </a:extLst>
          </p:cNvPr>
          <p:cNvCxnSpPr>
            <a:stCxn id="16" idx="6"/>
          </p:cNvCxnSpPr>
          <p:nvPr/>
        </p:nvCxnSpPr>
        <p:spPr>
          <a:xfrm>
            <a:off x="8528870" y="2007578"/>
            <a:ext cx="103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9C5CEC-2DBD-D046-9142-F024227F6DE5}"/>
                  </a:ext>
                </a:extLst>
              </p:cNvPr>
              <p:cNvSpPr txBox="1"/>
              <p:nvPr/>
            </p:nvSpPr>
            <p:spPr>
              <a:xfrm>
                <a:off x="2792713" y="1225198"/>
                <a:ext cx="136479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=−1 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9C5CEC-2DBD-D046-9142-F024227F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13" y="1225198"/>
                <a:ext cx="1364797" cy="276999"/>
              </a:xfrm>
              <a:prstGeom prst="rect">
                <a:avLst/>
              </a:prstGeom>
              <a:blipFill>
                <a:blip r:embed="rId4"/>
                <a:stretch>
                  <a:fillRect l="-1835" t="-4348" r="-1835" b="-391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ABF8C-B895-E240-88FE-21F48E6AE906}"/>
                  </a:ext>
                </a:extLst>
              </p:cNvPr>
              <p:cNvSpPr txBox="1"/>
              <p:nvPr/>
            </p:nvSpPr>
            <p:spPr>
              <a:xfrm>
                <a:off x="4974752" y="1224492"/>
                <a:ext cx="849079" cy="2777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ABF8C-B895-E240-88FE-21F48E6AE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52" y="1224492"/>
                <a:ext cx="849079" cy="277705"/>
              </a:xfrm>
              <a:prstGeom prst="rect">
                <a:avLst/>
              </a:prstGeom>
              <a:blipFill>
                <a:blip r:embed="rId5"/>
                <a:stretch>
                  <a:fillRect l="-4412" t="-4348" b="-391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5044F-7331-2545-A4A2-CCBFBB042D5F}"/>
                  </a:ext>
                </a:extLst>
              </p:cNvPr>
              <p:cNvSpPr txBox="1"/>
              <p:nvPr/>
            </p:nvSpPr>
            <p:spPr>
              <a:xfrm>
                <a:off x="6645661" y="1249390"/>
                <a:ext cx="109356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5044F-7331-2545-A4A2-CCBFBB042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61" y="1249390"/>
                <a:ext cx="1093569" cy="276999"/>
              </a:xfrm>
              <a:prstGeom prst="rect">
                <a:avLst/>
              </a:prstGeom>
              <a:blipFill>
                <a:blip r:embed="rId6"/>
                <a:stretch>
                  <a:fillRect l="-2247" r="-1124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C3498C-0D89-744F-BA86-9765D0D5C6FB}"/>
                  </a:ext>
                </a:extLst>
              </p:cNvPr>
              <p:cNvSpPr txBox="1"/>
              <p:nvPr/>
            </p:nvSpPr>
            <p:spPr>
              <a:xfrm>
                <a:off x="8643276" y="1230672"/>
                <a:ext cx="749436" cy="520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C3498C-0D89-744F-BA86-9765D0D5C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76" y="1230672"/>
                <a:ext cx="749436" cy="520399"/>
              </a:xfrm>
              <a:prstGeom prst="rect">
                <a:avLst/>
              </a:prstGeom>
              <a:blipFill>
                <a:blip r:embed="rId7"/>
                <a:stretch>
                  <a:fillRect l="-4918" t="-4651" r="-3279" b="-116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FB3AC4F-4C76-1548-8AC8-B50C391DDB80}"/>
              </a:ext>
            </a:extLst>
          </p:cNvPr>
          <p:cNvSpPr txBox="1"/>
          <p:nvPr/>
        </p:nvSpPr>
        <p:spPr>
          <a:xfrm>
            <a:off x="3288396" y="650377"/>
            <a:ext cx="53892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dirty="0"/>
              <a:t>아래 그림은 시그모이드 함수의 순전파 과정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FCDD82-C8C8-3047-B50E-20AED72AE944}"/>
              </a:ext>
            </a:extLst>
          </p:cNvPr>
          <p:cNvSpPr/>
          <p:nvPr/>
        </p:nvSpPr>
        <p:spPr>
          <a:xfrm>
            <a:off x="2395839" y="4894555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637531-FE9D-0542-840B-21AEC41EB993}"/>
              </a:ext>
            </a:extLst>
          </p:cNvPr>
          <p:cNvSpPr/>
          <p:nvPr/>
        </p:nvSpPr>
        <p:spPr>
          <a:xfrm>
            <a:off x="933139" y="4131075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Z2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F3A9338-B016-E24F-ABC7-C1B0495E727C}"/>
              </a:ext>
            </a:extLst>
          </p:cNvPr>
          <p:cNvSpPr/>
          <p:nvPr/>
        </p:nvSpPr>
        <p:spPr>
          <a:xfrm>
            <a:off x="911788" y="5739413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-1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3379B0E-6887-9746-85A5-97982F8FD9BD}"/>
                  </a:ext>
                </a:extLst>
              </p:cNvPr>
              <p:cNvSpPr/>
              <p:nvPr/>
            </p:nvSpPr>
            <p:spPr>
              <a:xfrm>
                <a:off x="4227731" y="4894555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3379B0E-6887-9746-85A5-97982F8FD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731" y="4894555"/>
                <a:ext cx="763480" cy="7634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8FA94466-9B80-4943-A27F-58F847F10E19}"/>
              </a:ext>
            </a:extLst>
          </p:cNvPr>
          <p:cNvSpPr/>
          <p:nvPr/>
        </p:nvSpPr>
        <p:spPr>
          <a:xfrm>
            <a:off x="6059623" y="4894555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+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298CAA-2369-2143-8B69-12E599A3183B}"/>
              </a:ext>
            </a:extLst>
          </p:cNvPr>
          <p:cNvSpPr/>
          <p:nvPr/>
        </p:nvSpPr>
        <p:spPr>
          <a:xfrm>
            <a:off x="5282623" y="5795836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33D53A7-721A-CE42-A29C-3B8EED803C65}"/>
                  </a:ext>
                </a:extLst>
              </p:cNvPr>
              <p:cNvSpPr/>
              <p:nvPr/>
            </p:nvSpPr>
            <p:spPr>
              <a:xfrm>
                <a:off x="7891515" y="4894555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÷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33D53A7-721A-CE42-A29C-3B8EED803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15" y="4894555"/>
                <a:ext cx="763480" cy="7634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5FB33-0561-494E-AC60-76AADC015635}"/>
                  </a:ext>
                </a:extLst>
              </p:cNvPr>
              <p:cNvSpPr txBox="1"/>
              <p:nvPr/>
            </p:nvSpPr>
            <p:spPr>
              <a:xfrm>
                <a:off x="3205760" y="4329029"/>
                <a:ext cx="1077218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5FB33-0561-494E-AC60-76AADC015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60" y="4329029"/>
                <a:ext cx="1077218" cy="526683"/>
              </a:xfrm>
              <a:prstGeom prst="rect">
                <a:avLst/>
              </a:prstGeom>
              <a:blipFill>
                <a:blip r:embed="rId10"/>
                <a:stretch>
                  <a:fillRect l="-3488" t="-2273" r="-2326" b="-11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8CFBF8-FFE2-2F46-9678-74FC1D1A2DE5}"/>
                  </a:ext>
                </a:extLst>
              </p:cNvPr>
              <p:cNvSpPr txBox="1"/>
              <p:nvPr/>
            </p:nvSpPr>
            <p:spPr>
              <a:xfrm>
                <a:off x="5094007" y="4329029"/>
                <a:ext cx="961097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8CFBF8-FFE2-2F46-9678-74FC1D1A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7" y="4329029"/>
                <a:ext cx="961097" cy="526683"/>
              </a:xfrm>
              <a:prstGeom prst="rect">
                <a:avLst/>
              </a:prstGeom>
              <a:blipFill>
                <a:blip r:embed="rId11"/>
                <a:stretch>
                  <a:fillRect l="-1282" t="-2273" b="-11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FDA1E-09C7-614D-86E8-36E347804F03}"/>
                  </a:ext>
                </a:extLst>
              </p:cNvPr>
              <p:cNvSpPr txBox="1"/>
              <p:nvPr/>
            </p:nvSpPr>
            <p:spPr>
              <a:xfrm>
                <a:off x="6958257" y="4329030"/>
                <a:ext cx="798103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FDA1E-09C7-614D-86E8-36E347804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57" y="4329030"/>
                <a:ext cx="798103" cy="526683"/>
              </a:xfrm>
              <a:prstGeom prst="rect">
                <a:avLst/>
              </a:prstGeom>
              <a:blipFill>
                <a:blip r:embed="rId12"/>
                <a:stretch>
                  <a:fillRect l="-4615" t="-2273" r="-3077" b="-11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3B3F2C-3F41-0040-8BCC-CF202FC572E0}"/>
                  </a:ext>
                </a:extLst>
              </p:cNvPr>
              <p:cNvSpPr txBox="1"/>
              <p:nvPr/>
            </p:nvSpPr>
            <p:spPr>
              <a:xfrm>
                <a:off x="8698806" y="4329031"/>
                <a:ext cx="1148711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3B3F2C-3F41-0040-8BCC-CF202FC5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06" y="4329031"/>
                <a:ext cx="1148711" cy="526683"/>
              </a:xfrm>
              <a:prstGeom prst="rect">
                <a:avLst/>
              </a:prstGeom>
              <a:blipFill>
                <a:blip r:embed="rId13"/>
                <a:stretch>
                  <a:fillRect l="-3261" t="-2273" b="-11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FA9C311-075C-574D-AACD-ED532BAC004B}"/>
              </a:ext>
            </a:extLst>
          </p:cNvPr>
          <p:cNvSpPr txBox="1"/>
          <p:nvPr/>
        </p:nvSpPr>
        <p:spPr>
          <a:xfrm>
            <a:off x="3414521" y="3919094"/>
            <a:ext cx="53892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dirty="0"/>
              <a:t>아래 그림은 시그모이드 함수의 역전파 과정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9C80058-3EF3-CE4F-9FC7-087B3ED9D0B2}"/>
              </a:ext>
            </a:extLst>
          </p:cNvPr>
          <p:cNvCxnSpPr>
            <a:stCxn id="25" idx="1"/>
            <a:endCxn id="26" idx="6"/>
          </p:cNvCxnSpPr>
          <p:nvPr/>
        </p:nvCxnSpPr>
        <p:spPr>
          <a:xfrm flipH="1" flipV="1">
            <a:off x="1696619" y="4512815"/>
            <a:ext cx="811029" cy="49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CAEA9A-84D8-DC44-9351-3FA737CB459D}"/>
              </a:ext>
            </a:extLst>
          </p:cNvPr>
          <p:cNvCxnSpPr>
            <a:stCxn id="25" idx="3"/>
            <a:endCxn id="27" idx="6"/>
          </p:cNvCxnSpPr>
          <p:nvPr/>
        </p:nvCxnSpPr>
        <p:spPr>
          <a:xfrm flipH="1">
            <a:off x="1675268" y="5546226"/>
            <a:ext cx="832380" cy="57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5AB79B-20A5-AA43-A989-C85C54616ADE}"/>
              </a:ext>
            </a:extLst>
          </p:cNvPr>
          <p:cNvCxnSpPr>
            <a:stCxn id="28" idx="2"/>
            <a:endCxn id="25" idx="6"/>
          </p:cNvCxnSpPr>
          <p:nvPr/>
        </p:nvCxnSpPr>
        <p:spPr>
          <a:xfrm flipH="1">
            <a:off x="3159319" y="5276295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17852BB-8DDA-CA41-8283-9F7739FD2B81}"/>
              </a:ext>
            </a:extLst>
          </p:cNvPr>
          <p:cNvCxnSpPr>
            <a:stCxn id="29" idx="2"/>
            <a:endCxn id="28" idx="6"/>
          </p:cNvCxnSpPr>
          <p:nvPr/>
        </p:nvCxnSpPr>
        <p:spPr>
          <a:xfrm flipH="1">
            <a:off x="4991211" y="5276295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BCB716-C7A9-6246-99DB-8CFEDAC08B45}"/>
              </a:ext>
            </a:extLst>
          </p:cNvPr>
          <p:cNvCxnSpPr>
            <a:stCxn id="36" idx="2"/>
            <a:endCxn id="29" idx="6"/>
          </p:cNvCxnSpPr>
          <p:nvPr/>
        </p:nvCxnSpPr>
        <p:spPr>
          <a:xfrm flipH="1">
            <a:off x="6823103" y="5276295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5E8107-0C46-604F-8AE3-83F32A982D80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8654995" y="5276037"/>
            <a:ext cx="1015626" cy="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DFB802-5752-3F45-9AAF-B7A3C83C0AD5}"/>
              </a:ext>
            </a:extLst>
          </p:cNvPr>
          <p:cNvCxnSpPr>
            <a:stCxn id="29" idx="3"/>
            <a:endCxn id="30" idx="7"/>
          </p:cNvCxnSpPr>
          <p:nvPr/>
        </p:nvCxnSpPr>
        <p:spPr>
          <a:xfrm flipH="1">
            <a:off x="5934294" y="5546226"/>
            <a:ext cx="237138" cy="36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72DD19-3841-8347-97FD-4B0290C6D6F2}"/>
                  </a:ext>
                </a:extLst>
              </p:cNvPr>
              <p:cNvSpPr txBox="1"/>
              <p:nvPr/>
            </p:nvSpPr>
            <p:spPr>
              <a:xfrm>
                <a:off x="9670621" y="4971489"/>
                <a:ext cx="14649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72DD19-3841-8347-97FD-4B0290C6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621" y="4971489"/>
                <a:ext cx="1464952" cy="525016"/>
              </a:xfrm>
              <a:prstGeom prst="rect">
                <a:avLst/>
              </a:prstGeom>
              <a:blipFill>
                <a:blip r:embed="rId14"/>
                <a:stretch>
                  <a:fillRect l="-2586" t="-4762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5A5ACC-409B-924A-9DBE-358E3EDFAD54}"/>
                  </a:ext>
                </a:extLst>
              </p:cNvPr>
              <p:cNvSpPr txBox="1"/>
              <p:nvPr/>
            </p:nvSpPr>
            <p:spPr>
              <a:xfrm>
                <a:off x="9561018" y="1751071"/>
                <a:ext cx="14649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5A5ACC-409B-924A-9DBE-358E3EDF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18" y="1751071"/>
                <a:ext cx="1464952" cy="525016"/>
              </a:xfrm>
              <a:prstGeom prst="rect">
                <a:avLst/>
              </a:prstGeom>
              <a:blipFill>
                <a:blip r:embed="rId15"/>
                <a:stretch>
                  <a:fillRect l="-1709" t="-4651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88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B808A12-F93D-2443-943E-E070AAA4CD33}"/>
              </a:ext>
            </a:extLst>
          </p:cNvPr>
          <p:cNvSpPr/>
          <p:nvPr/>
        </p:nvSpPr>
        <p:spPr>
          <a:xfrm>
            <a:off x="2382670" y="1489204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E95033-6415-D24A-B965-3F163CAEA4EF}"/>
              </a:ext>
            </a:extLst>
          </p:cNvPr>
          <p:cNvSpPr/>
          <p:nvPr/>
        </p:nvSpPr>
        <p:spPr>
          <a:xfrm>
            <a:off x="919970" y="725724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Z2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495157-7A2B-7543-89F2-4CE83888E4B7}"/>
              </a:ext>
            </a:extLst>
          </p:cNvPr>
          <p:cNvSpPr/>
          <p:nvPr/>
        </p:nvSpPr>
        <p:spPr>
          <a:xfrm>
            <a:off x="898619" y="2334062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-1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2645245-9989-5144-A890-AC7EF4D7F946}"/>
                  </a:ext>
                </a:extLst>
              </p:cNvPr>
              <p:cNvSpPr/>
              <p:nvPr/>
            </p:nvSpPr>
            <p:spPr>
              <a:xfrm>
                <a:off x="4214562" y="1489204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2645245-9989-5144-A890-AC7EF4D7F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562" y="1489204"/>
                <a:ext cx="763480" cy="7634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C7F7ABEC-5AA9-3F4C-B381-EA22063474AC}"/>
              </a:ext>
            </a:extLst>
          </p:cNvPr>
          <p:cNvSpPr/>
          <p:nvPr/>
        </p:nvSpPr>
        <p:spPr>
          <a:xfrm>
            <a:off x="6046454" y="1489204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+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468BF1-B074-174D-B6A6-7A341C892366}"/>
              </a:ext>
            </a:extLst>
          </p:cNvPr>
          <p:cNvSpPr/>
          <p:nvPr/>
        </p:nvSpPr>
        <p:spPr>
          <a:xfrm>
            <a:off x="5269454" y="2390485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9BDC127-C7CC-4B48-957E-6AC02701469F}"/>
                  </a:ext>
                </a:extLst>
              </p:cNvPr>
              <p:cNvSpPr/>
              <p:nvPr/>
            </p:nvSpPr>
            <p:spPr>
              <a:xfrm>
                <a:off x="7878346" y="1489204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÷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9BDC127-C7CC-4B48-957E-6AC027014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46" y="1489204"/>
                <a:ext cx="763480" cy="7634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57DBED-E721-FF46-A3FE-D993B2664EA2}"/>
                  </a:ext>
                </a:extLst>
              </p:cNvPr>
              <p:cNvSpPr txBox="1"/>
              <p:nvPr/>
            </p:nvSpPr>
            <p:spPr>
              <a:xfrm>
                <a:off x="3192591" y="923678"/>
                <a:ext cx="1077218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57DBED-E721-FF46-A3FE-D993B2664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91" y="923678"/>
                <a:ext cx="1077218" cy="526683"/>
              </a:xfrm>
              <a:prstGeom prst="rect">
                <a:avLst/>
              </a:prstGeom>
              <a:blipFill>
                <a:blip r:embed="rId4"/>
                <a:stretch>
                  <a:fillRect l="-3488" t="-2326" r="-2326" b="-13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2BA8DA-BD5B-1840-AD58-8D000AFB6A4A}"/>
                  </a:ext>
                </a:extLst>
              </p:cNvPr>
              <p:cNvSpPr txBox="1"/>
              <p:nvPr/>
            </p:nvSpPr>
            <p:spPr>
              <a:xfrm>
                <a:off x="5080838" y="923678"/>
                <a:ext cx="961097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2BA8DA-BD5B-1840-AD58-8D000AF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38" y="923678"/>
                <a:ext cx="961097" cy="526683"/>
              </a:xfrm>
              <a:prstGeom prst="rect">
                <a:avLst/>
              </a:prstGeom>
              <a:blipFill>
                <a:blip r:embed="rId5"/>
                <a:stretch>
                  <a:fillRect l="-1282" t="-2326" b="-13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860F7-E6A6-C341-A55D-34AFB376BDD8}"/>
                  </a:ext>
                </a:extLst>
              </p:cNvPr>
              <p:cNvSpPr txBox="1"/>
              <p:nvPr/>
            </p:nvSpPr>
            <p:spPr>
              <a:xfrm>
                <a:off x="6945088" y="923679"/>
                <a:ext cx="798103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860F7-E6A6-C341-A55D-34AFB376B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88" y="923679"/>
                <a:ext cx="798103" cy="526683"/>
              </a:xfrm>
              <a:prstGeom prst="rect">
                <a:avLst/>
              </a:prstGeom>
              <a:blipFill>
                <a:blip r:embed="rId6"/>
                <a:stretch>
                  <a:fillRect l="-4615" t="-2326" r="-3077" b="-13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E0F8A6-228E-9C42-80E7-C799B9BD08E4}"/>
                  </a:ext>
                </a:extLst>
              </p:cNvPr>
              <p:cNvSpPr txBox="1"/>
              <p:nvPr/>
            </p:nvSpPr>
            <p:spPr>
              <a:xfrm>
                <a:off x="8685637" y="923680"/>
                <a:ext cx="1148711" cy="526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E0F8A6-228E-9C42-80E7-C799B9BD0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37" y="923680"/>
                <a:ext cx="1148711" cy="526683"/>
              </a:xfrm>
              <a:prstGeom prst="rect">
                <a:avLst/>
              </a:prstGeom>
              <a:blipFill>
                <a:blip r:embed="rId7"/>
                <a:stretch>
                  <a:fillRect l="-3261" t="-2326" b="-13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273670A-EFD4-314C-9266-5F55D0B2C17C}"/>
              </a:ext>
            </a:extLst>
          </p:cNvPr>
          <p:cNvSpPr txBox="1"/>
          <p:nvPr/>
        </p:nvSpPr>
        <p:spPr>
          <a:xfrm>
            <a:off x="3401352" y="513743"/>
            <a:ext cx="53892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dirty="0"/>
              <a:t>아래 그림은 시그모이드 함수의 역전파 과정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922D8E-0DE4-4043-B187-23A966112450}"/>
              </a:ext>
            </a:extLst>
          </p:cNvPr>
          <p:cNvCxnSpPr>
            <a:stCxn id="5" idx="1"/>
            <a:endCxn id="6" idx="6"/>
          </p:cNvCxnSpPr>
          <p:nvPr/>
        </p:nvCxnSpPr>
        <p:spPr>
          <a:xfrm flipH="1" flipV="1">
            <a:off x="1683450" y="1107464"/>
            <a:ext cx="811029" cy="49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4988D1-B24C-0F4E-BCB2-12F854B3E618}"/>
              </a:ext>
            </a:extLst>
          </p:cNvPr>
          <p:cNvCxnSpPr>
            <a:stCxn id="5" idx="3"/>
            <a:endCxn id="7" idx="6"/>
          </p:cNvCxnSpPr>
          <p:nvPr/>
        </p:nvCxnSpPr>
        <p:spPr>
          <a:xfrm flipH="1">
            <a:off x="1662099" y="2140875"/>
            <a:ext cx="832380" cy="57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B7648D-8C4B-1E43-8138-02AE48AB55A3}"/>
              </a:ext>
            </a:extLst>
          </p:cNvPr>
          <p:cNvCxnSpPr>
            <a:stCxn id="8" idx="2"/>
            <a:endCxn id="5" idx="6"/>
          </p:cNvCxnSpPr>
          <p:nvPr/>
        </p:nvCxnSpPr>
        <p:spPr>
          <a:xfrm flipH="1">
            <a:off x="3146150" y="1870944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A275E6-02F3-2D4F-A048-0242E82517F1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4978042" y="1870944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5C6112-7404-184C-A156-1DBB65C81D3E}"/>
              </a:ext>
            </a:extLst>
          </p:cNvPr>
          <p:cNvCxnSpPr>
            <a:stCxn id="11" idx="2"/>
            <a:endCxn id="9" idx="6"/>
          </p:cNvCxnSpPr>
          <p:nvPr/>
        </p:nvCxnSpPr>
        <p:spPr>
          <a:xfrm flipH="1">
            <a:off x="6809934" y="1870944"/>
            <a:ext cx="106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352EF2-BA42-2E46-8ECB-CBF0953BC4CB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8641826" y="1870686"/>
            <a:ext cx="1015626" cy="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6C93AC-6A74-E248-9D39-CA4ADEF12C27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5921125" y="2140875"/>
            <a:ext cx="237138" cy="36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3DD5DE-A384-5042-BFF6-BF4715A396F2}"/>
                  </a:ext>
                </a:extLst>
              </p:cNvPr>
              <p:cNvSpPr txBox="1"/>
              <p:nvPr/>
            </p:nvSpPr>
            <p:spPr>
              <a:xfrm>
                <a:off x="1892980" y="3396433"/>
                <a:ext cx="9070427" cy="100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kumimoji="1"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kumimoji="1" lang="en-US" altLang="ko-KR" dirty="0"/>
              </a:p>
              <a:p>
                <a:pPr/>
                <a:r>
                  <a:rPr kumimoji="1" lang="en-US" altLang="ko-KR" dirty="0"/>
                  <a:t>                                  </a:t>
                </a:r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3DD5DE-A384-5042-BFF6-BF4715A39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80" y="3396433"/>
                <a:ext cx="9070427" cy="1001300"/>
              </a:xfrm>
              <a:prstGeom prst="rect">
                <a:avLst/>
              </a:prstGeom>
              <a:blipFill>
                <a:blip r:embed="rId8"/>
                <a:stretch>
                  <a:fillRect l="-6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F358E6-F08F-714D-AC3A-148F61DF32A8}"/>
                  </a:ext>
                </a:extLst>
              </p:cNvPr>
              <p:cNvSpPr txBox="1"/>
              <p:nvPr/>
            </p:nvSpPr>
            <p:spPr>
              <a:xfrm>
                <a:off x="9657452" y="1590050"/>
                <a:ext cx="14649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F358E6-F08F-714D-AC3A-148F61DF3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452" y="1590050"/>
                <a:ext cx="1464952" cy="525016"/>
              </a:xfrm>
              <a:prstGeom prst="rect">
                <a:avLst/>
              </a:prstGeom>
              <a:blipFill>
                <a:blip r:embed="rId9"/>
                <a:stretch>
                  <a:fillRect l="-2564" t="-7143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98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E88C698-7701-2641-A0B0-ACC3B4AD7C98}"/>
                  </a:ext>
                </a:extLst>
              </p:cNvPr>
              <p:cNvSpPr/>
              <p:nvPr/>
            </p:nvSpPr>
            <p:spPr>
              <a:xfrm>
                <a:off x="7265574" y="1568272"/>
                <a:ext cx="763480" cy="7634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E88C698-7701-2641-A0B0-ACC3B4AD7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74" y="1568272"/>
                <a:ext cx="763480" cy="7634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8CCB73FB-4B85-4942-A7D1-9BDBF1F63B9E}"/>
              </a:ext>
            </a:extLst>
          </p:cNvPr>
          <p:cNvSpPr/>
          <p:nvPr/>
        </p:nvSpPr>
        <p:spPr>
          <a:xfrm>
            <a:off x="2398451" y="1598975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AA4EA0-FDE3-F647-86C3-37E09203BD25}"/>
              </a:ext>
            </a:extLst>
          </p:cNvPr>
          <p:cNvSpPr/>
          <p:nvPr/>
        </p:nvSpPr>
        <p:spPr>
          <a:xfrm>
            <a:off x="4740792" y="1595288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+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24AB6C-C74E-784B-ADA2-6A70755B8F42}"/>
              </a:ext>
            </a:extLst>
          </p:cNvPr>
          <p:cNvSpPr/>
          <p:nvPr/>
        </p:nvSpPr>
        <p:spPr>
          <a:xfrm>
            <a:off x="9670621" y="1554613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CE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D14A19-CEAA-634C-80B3-AD5F2C069FEB}"/>
              </a:ext>
            </a:extLst>
          </p:cNvPr>
          <p:cNvSpPr/>
          <p:nvPr/>
        </p:nvSpPr>
        <p:spPr>
          <a:xfrm>
            <a:off x="935751" y="835495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X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A31526-945C-A24A-8D30-3B49E4EC31D7}"/>
              </a:ext>
            </a:extLst>
          </p:cNvPr>
          <p:cNvSpPr/>
          <p:nvPr/>
        </p:nvSpPr>
        <p:spPr>
          <a:xfrm>
            <a:off x="914400" y="2443833"/>
            <a:ext cx="763480" cy="763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43B38-A325-594F-A182-AD09AF37850C}"/>
                  </a:ext>
                </a:extLst>
              </p:cNvPr>
              <p:cNvSpPr txBox="1"/>
              <p:nvPr/>
            </p:nvSpPr>
            <p:spPr>
              <a:xfrm>
                <a:off x="3220075" y="1659354"/>
                <a:ext cx="1374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43B38-A325-594F-A182-AD09AF37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75" y="1659354"/>
                <a:ext cx="1374800" cy="276999"/>
              </a:xfrm>
              <a:prstGeom prst="rect">
                <a:avLst/>
              </a:prstGeom>
              <a:blipFill>
                <a:blip r:embed="rId3"/>
                <a:stretch>
                  <a:fillRect l="-1835" r="-183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3A811-BD84-0143-8AEB-5BCC4242E2BA}"/>
                  </a:ext>
                </a:extLst>
              </p:cNvPr>
              <p:cNvSpPr txBox="1"/>
              <p:nvPr/>
            </p:nvSpPr>
            <p:spPr>
              <a:xfrm>
                <a:off x="5711757" y="1629677"/>
                <a:ext cx="1346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3A811-BD84-0143-8AEB-5BCC4242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57" y="1629677"/>
                <a:ext cx="1346331" cy="276999"/>
              </a:xfrm>
              <a:prstGeom prst="rect">
                <a:avLst/>
              </a:prstGeom>
              <a:blipFill>
                <a:blip r:embed="rId4"/>
                <a:stretch>
                  <a:fillRect l="-1869" r="-1869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D80E3A-DF28-9247-BFDE-D465E4C110BA}"/>
                  </a:ext>
                </a:extLst>
              </p:cNvPr>
              <p:cNvSpPr txBox="1"/>
              <p:nvPr/>
            </p:nvSpPr>
            <p:spPr>
              <a:xfrm>
                <a:off x="8286824" y="1595288"/>
                <a:ext cx="1179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D80E3A-DF28-9247-BFDE-D465E4C11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824" y="1595288"/>
                <a:ext cx="1179682" cy="276999"/>
              </a:xfrm>
              <a:prstGeom prst="rect">
                <a:avLst/>
              </a:prstGeom>
              <a:blipFill>
                <a:blip r:embed="rId5"/>
                <a:stretch>
                  <a:fillRect l="-3191" t="-4348" r="-5319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87FD4A-C71B-9247-A939-2B48DA112395}"/>
                  </a:ext>
                </a:extLst>
              </p:cNvPr>
              <p:cNvSpPr txBox="1"/>
              <p:nvPr/>
            </p:nvSpPr>
            <p:spPr>
              <a:xfrm>
                <a:off x="10638216" y="1571399"/>
                <a:ext cx="1481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𝐶𝐸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87FD4A-C71B-9247-A939-2B48DA112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216" y="1571399"/>
                <a:ext cx="1481175" cy="276999"/>
              </a:xfrm>
              <a:prstGeom prst="rect">
                <a:avLst/>
              </a:prstGeom>
              <a:blipFill>
                <a:blip r:embed="rId6"/>
                <a:stretch>
                  <a:fillRect l="-1695" r="-4237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9EAA6B2-06A6-6F4A-94FA-5A1DBC66E27F}"/>
              </a:ext>
            </a:extLst>
          </p:cNvPr>
          <p:cNvSpPr txBox="1"/>
          <p:nvPr/>
        </p:nvSpPr>
        <p:spPr>
          <a:xfrm>
            <a:off x="3761557" y="835495"/>
            <a:ext cx="43842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dirty="0"/>
              <a:t>아래 그림은 신경망의 순전파 과정입니다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16A7609-55A2-784E-875C-D71E14640288}"/>
              </a:ext>
            </a:extLst>
          </p:cNvPr>
          <p:cNvCxnSpPr>
            <a:stCxn id="14" idx="6"/>
            <a:endCxn id="5" idx="2"/>
          </p:cNvCxnSpPr>
          <p:nvPr/>
        </p:nvCxnSpPr>
        <p:spPr>
          <a:xfrm>
            <a:off x="1699231" y="1217235"/>
            <a:ext cx="699220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ECFBBC7-AFDA-0147-B22B-EF679E6C9E7E}"/>
              </a:ext>
            </a:extLst>
          </p:cNvPr>
          <p:cNvCxnSpPr>
            <a:stCxn id="15" idx="6"/>
            <a:endCxn id="5" idx="2"/>
          </p:cNvCxnSpPr>
          <p:nvPr/>
        </p:nvCxnSpPr>
        <p:spPr>
          <a:xfrm flipV="1">
            <a:off x="1677880" y="1980715"/>
            <a:ext cx="720571" cy="84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0DC2CA-7F2B-D74C-B07C-F0CCA328BC8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161931" y="1977028"/>
            <a:ext cx="1578861" cy="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BBEF33C-A2E3-964A-B705-5F3A83A45FAC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5504272" y="1950012"/>
            <a:ext cx="1761302" cy="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182644-40DA-D043-9979-2722A1D5646D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8029054" y="1936353"/>
            <a:ext cx="1641567" cy="1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92B1764-21D9-DC4D-B185-9260811D285B}"/>
              </a:ext>
            </a:extLst>
          </p:cNvPr>
          <p:cNvCxnSpPr>
            <a:stCxn id="7" idx="6"/>
          </p:cNvCxnSpPr>
          <p:nvPr/>
        </p:nvCxnSpPr>
        <p:spPr>
          <a:xfrm>
            <a:off x="10434101" y="1936353"/>
            <a:ext cx="168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1A1213-7A1F-9D46-B828-509FFA96EE8F}"/>
                  </a:ext>
                </a:extLst>
              </p:cNvPr>
              <p:cNvSpPr txBox="1"/>
              <p:nvPr/>
            </p:nvSpPr>
            <p:spPr>
              <a:xfrm>
                <a:off x="3220075" y="2405564"/>
                <a:ext cx="5971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acc>
                            <m:accPr>
                              <m:chr m:val="̂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1"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1A1213-7A1F-9D46-B828-509FFA96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75" y="2405564"/>
                <a:ext cx="5971827" cy="276999"/>
              </a:xfrm>
              <a:prstGeom prst="rect">
                <a:avLst/>
              </a:prstGeom>
              <a:blipFill>
                <a:blip r:embed="rId2"/>
                <a:stretch>
                  <a:fillRect l="-637" t="-8696" r="-849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1225AB9-92FC-8648-945F-0AEE8A3B0645}"/>
                  </a:ext>
                </a:extLst>
              </p:cNvPr>
              <p:cNvSpPr/>
              <p:nvPr/>
            </p:nvSpPr>
            <p:spPr>
              <a:xfrm>
                <a:off x="3220075" y="1323319"/>
                <a:ext cx="4848571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정답값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정답값의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추정량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예측값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1225AB9-92FC-8648-945F-0AEE8A3B0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75" y="1323319"/>
                <a:ext cx="4848571" cy="37805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842434B-BA51-0641-BB29-F940F9410CA5}"/>
                  </a:ext>
                </a:extLst>
              </p:cNvPr>
              <p:cNvSpPr/>
              <p:nvPr/>
            </p:nvSpPr>
            <p:spPr>
              <a:xfrm>
                <a:off x="1451037" y="4366064"/>
                <a:ext cx="4848571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정답값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정답값의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추정량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예측값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842434B-BA51-0641-BB29-F940F9410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37" y="4366064"/>
                <a:ext cx="4848571" cy="37805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073498-AC20-E647-ACDD-B25E3742C86D}"/>
                  </a:ext>
                </a:extLst>
              </p:cNvPr>
              <p:cNvSpPr txBox="1"/>
              <p:nvPr/>
            </p:nvSpPr>
            <p:spPr>
              <a:xfrm>
                <a:off x="3220075" y="2895218"/>
                <a:ext cx="6942478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미분값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=−(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acc>
                            <m:accPr>
                              <m:chr m:val="̂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1"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073498-AC20-E647-ACDD-B25E3742C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75" y="2895218"/>
                <a:ext cx="6942478" cy="282193"/>
              </a:xfrm>
              <a:prstGeom prst="rect">
                <a:avLst/>
              </a:prstGeom>
              <a:blipFill>
                <a:blip r:embed="rId5"/>
                <a:stretch>
                  <a:fillRect l="-730" t="-13043" r="-730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44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318</Words>
  <Application>Microsoft Macintosh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퍼블릭 에이아이</dc:creator>
  <cp:lastModifiedBy>퍼블릭 에이아이</cp:lastModifiedBy>
  <cp:revision>18</cp:revision>
  <dcterms:created xsi:type="dcterms:W3CDTF">2021-02-20T07:58:46Z</dcterms:created>
  <dcterms:modified xsi:type="dcterms:W3CDTF">2021-02-22T07:10:28Z</dcterms:modified>
</cp:coreProperties>
</file>