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1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4D55-A528-4135-950A-041D2DBB81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DF8-F4CB-4CC8-9F86-492BF1EC40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4D55-A528-4135-950A-041D2DBB81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DF8-F4CB-4CC8-9F86-492BF1EC40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4D55-A528-4135-950A-041D2DBB81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DF8-F4CB-4CC8-9F86-492BF1EC40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4D55-A528-4135-950A-041D2DBB81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DF8-F4CB-4CC8-9F86-492BF1EC40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4D55-A528-4135-950A-041D2DBB81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DF8-F4CB-4CC8-9F86-492BF1EC40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4D55-A528-4135-950A-041D2DBB81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DF8-F4CB-4CC8-9F86-492BF1EC40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4D55-A528-4135-950A-041D2DBB81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DF8-F4CB-4CC8-9F86-492BF1EC40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4D55-A528-4135-950A-041D2DBB81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DF8-F4CB-4CC8-9F86-492BF1EC40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4D55-A528-4135-950A-041D2DBB81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DF8-F4CB-4CC8-9F86-492BF1EC40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4D55-A528-4135-950A-041D2DBB81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DF8-F4CB-4CC8-9F86-492BF1EC40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4D55-A528-4135-950A-041D2DBB81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DF8-F4CB-4CC8-9F86-492BF1EC40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C4D55-A528-4135-950A-041D2DBB81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07DF8-F4CB-4CC8-9F86-492BF1EC40B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person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8"/>
          <a:stretch>
            <a:fillRect/>
          </a:stretch>
        </p:blipFill>
        <p:spPr>
          <a:xfrm>
            <a:off x="-38099" y="-114290"/>
            <a:ext cx="7970455" cy="6857990"/>
          </a:xfrm>
          <a:prstGeom prst="rect">
            <a:avLst/>
          </a:prstGeom>
        </p:spPr>
      </p:pic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b="1" dirty="0">
                <a:latin typeface="+mn-lt"/>
              </a:rPr>
              <a:t>Diabetes Prediction Using ML Algorithms</a:t>
            </a:r>
            <a:endParaRPr lang="en-US" sz="52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>
            <a:normAutofit/>
          </a:bodyPr>
          <a:lstStyle/>
          <a:p>
            <a:pPr algn="r"/>
            <a:r>
              <a:rPr lang="en-US" dirty="0"/>
              <a:t>                                                                                           			                             Sai Kumar Dacharla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56" b="909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1" name="Rectangle 5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kern="1200" dirty="0">
                <a:latin typeface="+mj-lt"/>
                <a:ea typeface="+mj-ea"/>
                <a:cs typeface="+mj-cs"/>
              </a:rPr>
              <a:t>Problem Statement</a:t>
            </a:r>
            <a:endParaRPr lang="en-US" sz="30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71094" y="2718054"/>
            <a:ext cx="6334506" cy="3207258"/>
          </a:xfrm>
        </p:spPr>
        <p:txBody>
          <a:bodyPr anchor="t">
            <a:normAutofit/>
          </a:bodyPr>
          <a:lstStyle/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The objective of the dataset is to diagnostically </a:t>
            </a:r>
            <a:r>
              <a:rPr lang="en-US" sz="2400" b="0" i="0" dirty="0">
                <a:effectLst/>
                <a:cs typeface="Arial" panose="020B0604020202020204" pitchFamily="34" charset="0"/>
              </a:rPr>
              <a:t>predict if a patient has diabetes, established on definite diagnostic quantities incorporated in the dataset.</a:t>
            </a:r>
            <a:endParaRPr lang="en-US" sz="24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45747"/>
            <a:ext cx="5162891" cy="27859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Data Set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0910" y="545747"/>
            <a:ext cx="4992906" cy="27859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There are multiple variables in this dataset – Pregnancies, Glucose, Blood pressure, Skin </a:t>
            </a:r>
            <a:r>
              <a:rPr lang="en-US" sz="2000" dirty="0" err="1"/>
              <a:t>Thickness,Insulin</a:t>
            </a:r>
            <a:r>
              <a:rPr lang="en-US" sz="2000" dirty="0"/>
              <a:t>, BMI, Diabetes Pedigree Function, Age and Outcome.</a:t>
            </a:r>
            <a:endParaRPr lang="en-US" sz="2000" dirty="0"/>
          </a:p>
          <a:p>
            <a:r>
              <a:rPr lang="en-US" sz="2000">
                <a:sym typeface="+mn-ea"/>
              </a:rPr>
              <a:t>DatasetSource :Kaggle</a:t>
            </a:r>
            <a:endParaRPr lang="en-US" sz="2000"/>
          </a:p>
          <a:p>
            <a:r>
              <a:rPr lang="en-US" sz="2000">
                <a:sym typeface="+mn-ea"/>
              </a:rPr>
              <a:t>Link: </a:t>
            </a:r>
            <a:r>
              <a:rPr lang="en-US" sz="2000" u="sng">
                <a:sym typeface="+mn-ea"/>
              </a:rPr>
              <a:t>https://www.kaggle.com/datasets/mathchi/diabetes-data-set</a:t>
            </a:r>
            <a:endParaRPr lang="en-US" sz="2000"/>
          </a:p>
          <a:p>
            <a:endParaRPr lang="en-US" sz="200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6600" y="3790315"/>
            <a:ext cx="11002010" cy="2317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Variable Description</a:t>
            </a:r>
            <a:endParaRPr lang="en-US" sz="5400"/>
          </a:p>
        </p:txBody>
      </p:sp>
      <p:sp>
        <p:nvSpPr>
          <p:cNvPr id="17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The data types used first are of different types. But I have changed all of them to integers except for the column BMI and Diabetes Pedigree Function.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5" name="Picture 4" descr="Graphical user interface, tex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236824"/>
            <a:ext cx="6903720" cy="43843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Heat Map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Timelin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588" y="643466"/>
            <a:ext cx="6494156" cy="55687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Approaches To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Logistic Regression</a:t>
            </a:r>
            <a:endParaRPr lang="en-US" dirty="0"/>
          </a:p>
          <a:p>
            <a:r>
              <a:rPr lang="en-US" dirty="0"/>
              <a:t>KNearestNeighbour</a:t>
            </a:r>
            <a:endParaRPr lang="en-US" dirty="0"/>
          </a:p>
          <a:p>
            <a:r>
              <a:rPr lang="en-US" dirty="0"/>
              <a:t>Support Vector Machine</a:t>
            </a:r>
            <a:endParaRPr lang="en-US" dirty="0"/>
          </a:p>
          <a:p>
            <a:r>
              <a:rPr lang="en-US" dirty="0"/>
              <a:t>Decision Tree Classifier</a:t>
            </a:r>
            <a:endParaRPr lang="en-US" dirty="0"/>
          </a:p>
          <a:p>
            <a:r>
              <a:rPr lang="en-US" dirty="0" err="1"/>
              <a:t>GaussianNB</a:t>
            </a:r>
            <a:endParaRPr lang="en-US" dirty="0"/>
          </a:p>
          <a:p>
            <a:r>
              <a:rPr lang="en-US" dirty="0"/>
              <a:t>Random Forest Classifier</a:t>
            </a:r>
            <a:endParaRPr lang="en-US" dirty="0"/>
          </a:p>
          <a:p>
            <a:r>
              <a:rPr lang="en-US" dirty="0"/>
              <a:t>XG Boosting</a:t>
            </a:r>
            <a:endParaRPr lang="en-US" dirty="0"/>
          </a:p>
          <a:p>
            <a:endParaRPr lang="en-US" dirty="0"/>
          </a:p>
          <a:p>
            <a:r>
              <a:rPr lang="en-US" dirty="0">
                <a:sym typeface="+mn-ea"/>
              </a:rPr>
              <a:t>And Evaluation metric used is Accuracy Score.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77316" y="1578553"/>
            <a:ext cx="6780700" cy="36985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n and paper on a table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2" b="101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982</Words>
  <Application>WPS Presentation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Calibri</vt:lpstr>
      <vt:lpstr>Office Theme</vt:lpstr>
      <vt:lpstr>Diabetes Prediction Using ML Algorithms</vt:lpstr>
      <vt:lpstr>Problem Statement</vt:lpstr>
      <vt:lpstr>Data Set</vt:lpstr>
      <vt:lpstr>Variable Description</vt:lpstr>
      <vt:lpstr>Heat Map</vt:lpstr>
      <vt:lpstr>Approaches To Solve</vt:lpstr>
      <vt:lpstr>Results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 Using ML Algorithms</dc:title>
  <dc:creator>Unnam, Sai Rekha</dc:creator>
  <cp:lastModifiedBy>manoj</cp:lastModifiedBy>
  <cp:revision>5</cp:revision>
  <dcterms:created xsi:type="dcterms:W3CDTF">2023-04-09T17:06:00Z</dcterms:created>
  <dcterms:modified xsi:type="dcterms:W3CDTF">2023-12-15T21:56:44Z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84742DEF02BA413EB3B29D96700DD78B</vt:lpwstr>
  </property>
  <property fmtid="{D5CDD505-2E9C-101B-9397-08002B2CF9AE}" pid="3" name="KSOProductBuildVer">
    <vt:lpwstr>1033-11.2.0.11225</vt:lpwstr>
  </property>
</Properties>
</file>