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683515-99D9-4E2E-BE62-769DE55144E0}" v="4" dt="2024-04-20T22:33:48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1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6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9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0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1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4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4/20/2024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17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892" r:id="rId8"/>
    <p:sldLayoutId id="2147483893" r:id="rId9"/>
    <p:sldLayoutId id="2147483894" r:id="rId10"/>
    <p:sldLayoutId id="21474839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656CC16-3A11-4DB6-A6D1-5E153DA09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ED92A5-4038-42FC-9350-BFA07CF0F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B9A95-70B9-2563-BE28-8E9CDBAD2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4923474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Text Classification using NLP Methods </a:t>
            </a:r>
            <a:endParaRPr lang="en-IN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F0AE-EA3E-39F6-1BC1-C9CA0B9A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602038"/>
            <a:ext cx="4923474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Members:</a:t>
            </a:r>
          </a:p>
          <a:p>
            <a:pPr algn="l"/>
            <a:r>
              <a:rPr lang="en-US" dirty="0"/>
              <a:t>Saikumar Dacharla</a:t>
            </a:r>
          </a:p>
          <a:p>
            <a:pPr algn="l"/>
            <a:r>
              <a:rPr lang="en-US" dirty="0" err="1"/>
              <a:t>Thumma</a:t>
            </a:r>
            <a:r>
              <a:rPr lang="en-US" dirty="0"/>
              <a:t> Karthik </a:t>
            </a:r>
            <a:r>
              <a:rPr lang="en-US" dirty="0" err="1"/>
              <a:t>reddy</a:t>
            </a:r>
            <a:endParaRPr lang="en-IN" dirty="0"/>
          </a:p>
        </p:txBody>
      </p:sp>
      <p:grpSp>
        <p:nvGrpSpPr>
          <p:cNvPr id="41" name="Decorative circles">
            <a:extLst>
              <a:ext uri="{FF2B5EF4-FFF2-40B4-BE49-F238E27FC236}">
                <a16:creationId xmlns:a16="http://schemas.microsoft.com/office/drawing/2014/main" id="{A1E398F7-5FB6-4ABA-B266-6529CE15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5126" y="1898042"/>
            <a:ext cx="3331224" cy="4377301"/>
            <a:chOff x="8105126" y="1898042"/>
            <a:chExt cx="3331224" cy="437730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839B626-2C95-4398-B585-B6F40F5D8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4834" y="5969563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2F1015C-B840-43E1-BF69-401CBB298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05126" y="573568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DABC34B-F1B6-4031-8657-B33A14FBE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9615" y="189804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2D9378B-86A5-43DA-B825-2038078B1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4480" y="2661415"/>
              <a:ext cx="466441" cy="46644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Oval 3">
            <a:extLst>
              <a:ext uri="{FF2B5EF4-FFF2-40B4-BE49-F238E27FC236}">
                <a16:creationId xmlns:a16="http://schemas.microsoft.com/office/drawing/2014/main" id="{E073714E-0D5B-4C55-883F-E98C112B4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1122" y="4258198"/>
            <a:ext cx="2093548" cy="20935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2F203274-977E-30F2-8AF7-BFF8AFC81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1" r="21079"/>
          <a:stretch/>
        </p:blipFill>
        <p:spPr>
          <a:xfrm>
            <a:off x="5889678" y="492757"/>
            <a:ext cx="4552196" cy="4552196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168CCEE-D11E-4A0E-9A18-A9CD9BEBD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841" t="10973" r="12288" b="12942"/>
          <a:stretch/>
        </p:blipFill>
        <p:spPr>
          <a:xfrm>
            <a:off x="9340052" y="379390"/>
            <a:ext cx="1639186" cy="1622448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84659B91-3482-43F3-A527-623F993D4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1121" y="4258198"/>
            <a:ext cx="2093548" cy="209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5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4E35-E418-2761-4849-3EE00107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Long Short-Term Memory (LSTM) model: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52CDC-EFDB-4F37-515E-87613F3D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LSTM architecture is described, featuring Embedding and LSTM layers followed by a Dense layer for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model is trained using ‘fit’, optimizing parameters with Adam optimizer to minimize sparse categorical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crossentropy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loss.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Model performance is assessed on test data with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‘evaluate’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calculating accuracy and loss metrics.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 Predictions: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Example predictions are made on a subset of test data, displaying actual and predicted categories for qualitative assessment.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Visualization: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Training and validation accuracy and loss are visualized to understand the model's learning dynamics and generalization over epochs.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92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8AFB-4EFE-6DE3-B03A-A532F6ED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 Test Accuracy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E526B7-4D21-66D2-2F0C-C05C57D4C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312" y="1825625"/>
            <a:ext cx="9097600" cy="4351338"/>
          </a:xfrm>
        </p:spPr>
      </p:pic>
    </p:spTree>
    <p:extLst>
      <p:ext uri="{BB962C8B-B14F-4D97-AF65-F5344CB8AC3E}">
        <p14:creationId xmlns:p14="http://schemas.microsoft.com/office/powerpoint/2010/main" val="153456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12CB-3435-F7FB-F0E4-0B3E307F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on Example data for LSTM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060F3-2F71-47CF-3E57-320246509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702" y="2400955"/>
            <a:ext cx="10630821" cy="3200677"/>
          </a:xfrm>
        </p:spPr>
      </p:pic>
    </p:spTree>
    <p:extLst>
      <p:ext uri="{BB962C8B-B14F-4D97-AF65-F5344CB8AC3E}">
        <p14:creationId xmlns:p14="http://schemas.microsoft.com/office/powerpoint/2010/main" val="157943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B8EB-5796-A9A4-73CA-FB48745C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C4E5-276A-B808-6EF3-5F41B81EF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BERT model architecture is outlined, leveraging pre-trained BERT embeddings and a classification layer for text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Training occurs with ‘fit()’ function, optimizing parameters using Adam optimizer to minimize sparse categorical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crossentropy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loss.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Model performance is gauged on test data with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‘evaluate’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computing accuracy and loss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Visualization: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Training and validation accuracy and loss are plotted to grasp the model's learning dynamics and generalization trends over epochs.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87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7C08-1990-55FD-122D-D5D0A37A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Model Test Accuracy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DB3B4D-1820-F355-8C1F-94454AFB4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338" y="2907729"/>
            <a:ext cx="9571549" cy="2187130"/>
          </a:xfrm>
        </p:spPr>
      </p:pic>
    </p:spTree>
    <p:extLst>
      <p:ext uri="{BB962C8B-B14F-4D97-AF65-F5344CB8AC3E}">
        <p14:creationId xmlns:p14="http://schemas.microsoft.com/office/powerpoint/2010/main" val="60145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CC7B-0838-B062-5A41-ECA291C2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77F94-5F41-BF8B-2F1F-ADE387B6E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319" y="1825625"/>
            <a:ext cx="6985586" cy="4351338"/>
          </a:xfrm>
        </p:spPr>
      </p:pic>
    </p:spTree>
    <p:extLst>
      <p:ext uri="{BB962C8B-B14F-4D97-AF65-F5344CB8AC3E}">
        <p14:creationId xmlns:p14="http://schemas.microsoft.com/office/powerpoint/2010/main" val="366179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7F6E-67E6-801F-BB98-764FBEFC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E50C-2031-6D54-3C40-70BA5A0A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03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1BF5-AEDD-CBCB-E03D-C4AA2FE2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7336-FAE3-AC64-8018-53323001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83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B4CA-F89C-CC61-1303-3FB055E1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BB66-1488-3E74-B40F-4B8C88B5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this project, we aim to compare three prominent deep learning architectures for text classification: Convolutional Neural Networks (CNNs), Long Short-Term Memory (LSTM) networks, and Bidirectional Encoder Representations from Transformers (BERT).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Each of these architectures offers unique advantages and capabilities, making it crucial to understand their performance characteristics and suitability for different text classification tasks.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this comparative analysis, we seek to answer key questions such 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How do CNNs, LSTMs, and BERT differ in their approach to text classification?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Which model architecture yields the highest accuracy and generalization performance?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What insights can we gain from comparing the training dynamics and evaluation metrics of these models?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74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798A-50F4-D459-AFAC-0AB41769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B3CFD-4157-1562-BC18-791C20A5A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331" y="2381903"/>
            <a:ext cx="6035563" cy="3238781"/>
          </a:xfrm>
        </p:spPr>
      </p:pic>
    </p:spTree>
    <p:extLst>
      <p:ext uri="{BB962C8B-B14F-4D97-AF65-F5344CB8AC3E}">
        <p14:creationId xmlns:p14="http://schemas.microsoft.com/office/powerpoint/2010/main" val="29227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4A20-07ED-671E-0E9F-AA6D362D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6C98-F640-3A74-64F7-22D4D9EFB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1.Loading dataset:</a:t>
            </a:r>
          </a:p>
          <a:p>
            <a:r>
              <a:rPr lang="en-IN" dirty="0"/>
              <a:t>The dataset is loaded using the ‘</a:t>
            </a:r>
            <a:r>
              <a:rPr lang="en-IN" dirty="0" err="1"/>
              <a:t>pd.read_csv</a:t>
            </a:r>
            <a:r>
              <a:rPr lang="en-IN" dirty="0"/>
              <a:t>()’ function from the pandas library.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dataset contains text documents along with their corresponding categories or labels.</a:t>
            </a:r>
          </a:p>
          <a:p>
            <a:r>
              <a:rPr lang="en-IN" dirty="0"/>
              <a:t>2.Shuffling the dataset: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 ensure randomness and prevent any bias during training, the dataset is shuffled using the ‘sample()’ function in Pandas.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66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C9FA-3AF5-3189-6261-33CAAE9E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8AD6-5686-6B07-1A78-8D5AFE83C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3.Text and label Preprocessing: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Before feeding the text data into the models, it's essential to preprocess the text and labels.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text column is converted to string format to handle any non-string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data is split into text and label components, with the text data stored in a separate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variable(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text_data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)and the labels in another variable (‘labels’).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Labels are encoded using the ‘Tokenizer’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from Scikit-learn to convert categorical labels into numerical format, which is required for training the models.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1162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E737-395F-83AD-E285-494C22C4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7925-18A5-BBC8-3834-0F5B6E2C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4.Tokenization and Padding: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text data is tokenized using the ‘Tokenizer’ class from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which converts text documents into sequences of integers, where each integer represents a unique word in the vocabulary.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tokenization, the sequences are padded to ensure uniform length using the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‘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pad_sequences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’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function from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This step is necessary because deep learning models require inputs of fixed length.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5.Train-Test Split: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Finally, the dataset is split into training and test sets using the ‘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train_test_split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()’ function from Scikit-learn. This step ensures that the models are trained on a subset of the data and evaluated on unseen data to assess their generalization performance.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24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ADAC-CDED-5660-347B-9F750120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9665-27AB-7B7A-9C6E-03DE97579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</a:t>
            </a: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Convolutional Neural Network (CNN) Model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Description: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CNN model consists of layers such as Embedding, Conv1D, MaxPooling1D, Flatten, Dense, and Dropout. These layers are designed to capture hierarchical features from the text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Process: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model is trained using the</a:t>
            </a:r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‘fit’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function with the training data. During training, the model learns to minimize the loss function 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sparse_categorical_crossentropy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and optimize the parameters using the Adam optimizer.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Results: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After training, the model's performance is evaluated on the test data using the</a:t>
            </a:r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‘evaluate’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function. The accuracy and loss metrics are computed to assess the model's classification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 Predictions: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Example predictions are made on a subset of test data, and both actual and predicted categories are displayed. This allows for a qualitative assessment of the model's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Visualization: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Training and validation accuracy and loss values are visualized using line plots to provide insights into the model's learning dynamics and generalization performance over epochs.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6823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03B8-7B99-2A50-A278-72B32F60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 Accuracy on Train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9E1F3D-E14A-92E5-394F-360E23DB8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684" y="1825625"/>
            <a:ext cx="8884857" cy="4351338"/>
          </a:xfrm>
        </p:spPr>
      </p:pic>
    </p:spTree>
    <p:extLst>
      <p:ext uri="{BB962C8B-B14F-4D97-AF65-F5344CB8AC3E}">
        <p14:creationId xmlns:p14="http://schemas.microsoft.com/office/powerpoint/2010/main" val="2737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0B23-F5BA-4B8A-88E3-8DC6BAEE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on Example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F8F86A-C559-BD43-67BF-767D8AFED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908" y="1978008"/>
            <a:ext cx="10478408" cy="4046571"/>
          </a:xfrm>
        </p:spPr>
      </p:pic>
    </p:spTree>
    <p:extLst>
      <p:ext uri="{BB962C8B-B14F-4D97-AF65-F5344CB8AC3E}">
        <p14:creationId xmlns:p14="http://schemas.microsoft.com/office/powerpoint/2010/main" val="411176476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DA42AB8CEF93458BC02BE2C008FD76" ma:contentTypeVersion="3" ma:contentTypeDescription="Create a new document." ma:contentTypeScope="" ma:versionID="59a55a16d5bf3b1fd3e31cd152fd8cd6">
  <xsd:schema xmlns:xsd="http://www.w3.org/2001/XMLSchema" xmlns:xs="http://www.w3.org/2001/XMLSchema" xmlns:p="http://schemas.microsoft.com/office/2006/metadata/properties" xmlns:ns3="1410c5ab-0621-4d8a-9633-42d4c9407b4a" targetNamespace="http://schemas.microsoft.com/office/2006/metadata/properties" ma:root="true" ma:fieldsID="6fe03c312c53bd4b848b19e036405266" ns3:_="">
    <xsd:import namespace="1410c5ab-0621-4d8a-9633-42d4c9407b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10c5ab-0621-4d8a-9633-42d4c9407b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EE57CD-CB5A-4B97-8E3E-166502CA53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10c5ab-0621-4d8a-9633-42d4c9407b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D22A47-9A5A-4454-8B94-F1057FDC4C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E03AA5-8617-4290-81E3-32E7CEF91CA7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1410c5ab-0621-4d8a-9633-42d4c9407b4a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856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Nova</vt:lpstr>
      <vt:lpstr>Söhne</vt:lpstr>
      <vt:lpstr>ConfettiVTI</vt:lpstr>
      <vt:lpstr>Text Classification using NLP Methods </vt:lpstr>
      <vt:lpstr>Introduction</vt:lpstr>
      <vt:lpstr>Dataset Overview</vt:lpstr>
      <vt:lpstr>Data pre-processing</vt:lpstr>
      <vt:lpstr>PowerPoint Presentation</vt:lpstr>
      <vt:lpstr>PowerPoint Presentation</vt:lpstr>
      <vt:lpstr>Methods Used</vt:lpstr>
      <vt:lpstr>Model Test Accuracy on Train data</vt:lpstr>
      <vt:lpstr>Accuracy on Example Data</vt:lpstr>
      <vt:lpstr>Long Short-Term Memory (LSTM) model:</vt:lpstr>
      <vt:lpstr>LSTM Model Test Accuracy</vt:lpstr>
      <vt:lpstr>Accuracy on Example data for LSTM</vt:lpstr>
      <vt:lpstr>BERT Model</vt:lpstr>
      <vt:lpstr>BERT Model Test Accuracy</vt:lpstr>
      <vt:lpstr>Model Comparison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using NLP Methods</dc:title>
  <dc:creator>Dacharla, Saikumar</dc:creator>
  <cp:lastModifiedBy>Dacharla, Saikumar</cp:lastModifiedBy>
  <cp:revision>2</cp:revision>
  <dcterms:created xsi:type="dcterms:W3CDTF">2024-04-20T19:58:54Z</dcterms:created>
  <dcterms:modified xsi:type="dcterms:W3CDTF">2024-04-20T22:33:48Z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0x0101006FDA42AB8CEF93458BC02BE2C008FD76</vt:lpwstr>
  </property>
</Properties>
</file>