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988B-B650-49E5-BC78-AB8BA6360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D7933-328F-47C9-A534-55C928C17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A667C-797D-439E-A71F-F7E5BF6F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694D-EA08-4B33-BD60-B9F71D1B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21A7-CA58-42BF-AD8E-FBF20C2F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18E2-1BD3-4B8E-8C6B-21EEE2F6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E5643-CC7C-43D4-9003-FA321094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DF75-20DB-4E99-A828-4470C4B1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EA08-C910-4B09-8A6D-D1BF839C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1B47-FFE4-4D67-B5AA-3FFA7EE5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7874A-1458-437D-8C50-76F69375D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3F579-F7DC-4C6A-B126-A43508391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01C3-24F4-4DD3-8B2D-64BCEAB6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4E5A-A8B3-408F-8A0F-C6E6E46A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3EA-2CD9-4E4A-AF52-3E7E4423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2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2751-4F01-462F-8F3E-01EF01F6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9504-FA15-4F60-8032-731C5A1F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4BBD-EFB6-4CC2-81F9-1644AC66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D2F2-7C9D-4E0C-8778-ECD9B48A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6B05-0C84-4217-91C3-4F438814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5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A6F-DCA1-4AAB-97FB-C34F2B7C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F441-2D69-4261-BD8A-10AABA6B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249-04AA-41C2-93D9-198EE13F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243A-EBF3-4D3A-A1E3-62726B0F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89991-191E-4343-9921-44694AC3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6D7A-29E6-488D-B6D8-A7BEB59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C662-688E-41B8-B891-F5BEBDC7C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EA34-71CE-4E40-993A-D84DE5CF2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6FF7-D7A0-4EC4-94CA-5B055822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0CE93-567F-4A47-97F7-95B3A793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12D94-3D06-4E7C-A9BB-FDB7BC43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1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B3C0-0579-4D80-8E12-1E0EA982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8A105-0DF6-4F31-B81C-3C112CA8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F37CF-F845-4577-9939-BED88F93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AB0B6-A95C-4FCA-AAD0-A692614B6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6D15C-443F-4CCE-BCF5-A8E2AF6A0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98764-A734-4306-BEEF-9BF26539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26538-3949-40C5-A124-4FB9D3DB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86B4C-F046-48A8-A2DD-050CF9B3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80D8-9696-447D-B614-A515C028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E62AB-9A06-45E2-B676-31023001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505A8-E8D8-4ABA-A511-7F8F06BE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A667-CB29-4DE2-9D5B-A5F12B05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49C08-9F13-4D4A-AFEA-EAF64BA6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53A0E-9E6E-47C3-B5E8-17693758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89950-E8B8-4178-A12D-2BD73243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EC5C-AD2D-488B-A60A-1CD6F59E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F881-279A-4342-AE71-EB34B573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65C-C1A4-44EE-A641-3F1636596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8AB6B-95D3-481A-B397-F7014506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589D7-A9C5-47BD-93D5-19368FBB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A4E7-CF2F-4AC2-AD2D-3A0EF7A6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6D8F-74C0-4142-86D8-8B644BA0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FEA5-8CB2-417C-BD86-5207365F4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A09FD-4DA0-47CE-B89F-5CBA8417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F195A-48AF-465A-BEB2-08763634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84D42-380F-457F-9295-1E07ED4F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7BF7-F116-441C-A829-92006E2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B1069-DB4E-40C1-B5D9-0814312E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31A6-8C30-4425-865B-B758F6EF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1555F-4E8B-4D9E-B494-10B9A58DA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2BF2-9CE5-4831-BE56-15497C7E3D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06BF-7CC5-481B-A17B-F1DEBC0EF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AAC5-0018-4D9D-8525-C3175F01E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B9F5-112A-42E1-BCC2-DD69485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A46E-EDC2-4D5F-8C79-F6492D91B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There’s a certain feline mammal nearby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497DE-324D-476A-9F23-1803CC7A3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Perhaps in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40329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78BE-E35A-44EC-82ED-42FC90A1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ah… here he is. The cat is here.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33396-7CB2-4D3F-ADC9-84A575CF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89" y="1690688"/>
            <a:ext cx="6523821" cy="4351338"/>
          </a:xfrm>
        </p:spPr>
      </p:pic>
    </p:spTree>
    <p:extLst>
      <p:ext uri="{BB962C8B-B14F-4D97-AF65-F5344CB8AC3E}">
        <p14:creationId xmlns:p14="http://schemas.microsoft.com/office/powerpoint/2010/main" val="155585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There’s a certain feline mammal nearby</vt:lpstr>
      <vt:lpstr>ah… here he is. The cat is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There’s a certain feline mammal nearby</dc:title>
  <dc:creator>Damien Saavi</dc:creator>
  <cp:lastModifiedBy>Damien Saavi</cp:lastModifiedBy>
  <cp:revision>1</cp:revision>
  <dcterms:created xsi:type="dcterms:W3CDTF">2019-12-11T19:55:10Z</dcterms:created>
  <dcterms:modified xsi:type="dcterms:W3CDTF">2019-12-11T19:58:40Z</dcterms:modified>
</cp:coreProperties>
</file>