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ppt/media/image6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70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1" r:id="rId23"/>
    <p:sldId id="284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10" r:id="rId44"/>
    <p:sldId id="30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8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6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74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2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28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3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8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2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1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5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4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641-B650-4068-9993-88EA5078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549" y="483878"/>
            <a:ext cx="5391151" cy="868362"/>
          </a:xfrm>
        </p:spPr>
        <p:txBody>
          <a:bodyPr>
            <a:normAutofit/>
          </a:bodyPr>
          <a:lstStyle/>
          <a:p>
            <a:r>
              <a:rPr lang="en-US" dirty="0"/>
              <a:t>Medino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6EB3-CAEE-4082-A441-4B24F035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24" y="4818855"/>
            <a:ext cx="8791575" cy="1924845"/>
          </a:xfrm>
        </p:spPr>
        <p:txBody>
          <a:bodyPr>
            <a:normAutofit/>
          </a:bodyPr>
          <a:lstStyle/>
          <a:p>
            <a:r>
              <a:rPr lang="en-US" sz="1800" dirty="0"/>
              <a:t>Daisyna</a:t>
            </a:r>
            <a:r>
              <a:rPr lang="en-US" dirty="0"/>
              <a:t> </a:t>
            </a:r>
            <a:r>
              <a:rPr lang="en-US" sz="1800" dirty="0"/>
              <a:t>SHRESTHA</a:t>
            </a:r>
          </a:p>
          <a:p>
            <a:r>
              <a:rPr lang="en-US" sz="1800" dirty="0"/>
              <a:t>NCC-ID: 00172899</a:t>
            </a:r>
          </a:p>
          <a:p>
            <a:r>
              <a:rPr lang="en-US" sz="1800" dirty="0"/>
              <a:t>Subject: Computing Project</a:t>
            </a:r>
          </a:p>
          <a:p>
            <a:r>
              <a:rPr lang="en-US" sz="1800" dirty="0"/>
              <a:t>Date: 23</a:t>
            </a:r>
            <a:r>
              <a:rPr lang="en-US" sz="1800" baseline="30000" dirty="0"/>
              <a:t>rd</a:t>
            </a:r>
            <a:r>
              <a:rPr lang="en-US" sz="1800" dirty="0"/>
              <a:t> April, 2019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655FC-AE77-4983-A7B8-87404258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53" y="1352240"/>
            <a:ext cx="4425914" cy="33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0691-7912-4AB3-B11F-554D10EE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368"/>
            <a:ext cx="9905998" cy="1124557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D05EE-6E62-4F2F-8A26-D09D8AC82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047749"/>
            <a:ext cx="10002837" cy="5438775"/>
          </a:xfrm>
        </p:spPr>
      </p:pic>
    </p:spTree>
    <p:extLst>
      <p:ext uri="{BB962C8B-B14F-4D97-AF65-F5344CB8AC3E}">
        <p14:creationId xmlns:p14="http://schemas.microsoft.com/office/powerpoint/2010/main" val="30060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0BF3-C97B-4885-8AF3-7F759670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063136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26F95-104B-4FC8-8580-DEAF498E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6" y="1190626"/>
            <a:ext cx="8220074" cy="5339860"/>
          </a:xfrm>
        </p:spPr>
      </p:pic>
    </p:spTree>
    <p:extLst>
      <p:ext uri="{BB962C8B-B14F-4D97-AF65-F5344CB8AC3E}">
        <p14:creationId xmlns:p14="http://schemas.microsoft.com/office/powerpoint/2010/main" val="16138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C68A-E598-4605-94C4-56AEAA04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70843"/>
            <a:ext cx="9905998" cy="1124557"/>
          </a:xfrm>
        </p:spPr>
        <p:txBody>
          <a:bodyPr/>
          <a:lstStyle/>
          <a:p>
            <a:r>
              <a:rPr lang="en-US" dirty="0"/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A39C-FB26-4FCB-A831-E10C1CFFD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072355"/>
            <a:ext cx="4878389" cy="471329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linear-sequential software development model in which development is seen as flowing steadily downwards like a waterfall through phases.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phase must be completed before beginning another phase.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5EFD5-0BD0-4738-909D-A8E38E409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1072355"/>
            <a:ext cx="4746106" cy="4838700"/>
          </a:xfrm>
        </p:spPr>
      </p:pic>
    </p:spTree>
    <p:extLst>
      <p:ext uri="{BB962C8B-B14F-4D97-AF65-F5344CB8AC3E}">
        <p14:creationId xmlns:p14="http://schemas.microsoft.com/office/powerpoint/2010/main" val="24009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556A-D5D9-4E59-A161-BF62EE6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8943"/>
            <a:ext cx="9905998" cy="11531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Waterfall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4DF5-333A-40A2-B9C4-ECD2AB4E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843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4137-6208-4276-8C08-9CC2947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13718"/>
            <a:ext cx="9905998" cy="9054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65-5C92-46FA-B689-48AD83B2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506536"/>
            <a:ext cx="487838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06C8-21AB-44B1-B6A0-C04B25F2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7" y="1506536"/>
            <a:ext cx="4875211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5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989-6B4B-4783-8270-BE4F090E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8525"/>
            <a:ext cx="9905998" cy="90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83B9-99BA-4487-8265-8C8134A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8" y="1658143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B316-3F65-43E5-8EA5-9A5B4DB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793"/>
            <a:ext cx="9905998" cy="12102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6060-F230-4EA8-833B-92586F9D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891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2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CA2-DC43-4669-B92D-90B5BE1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9964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initial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8EF5-712F-4683-AE18-79E0F8AE2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748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9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02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996C-55AB-43B9-AC26-D074C79C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11912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46E0-BB7F-4B35-AD24-A45D4DEB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54162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8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D8A-A683-4E3E-9C92-E812AEC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2060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2E8-8CBC-4FFD-A552-FAD4A4FB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7062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Medino, a web-based pharmacy management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known as drug information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user to access medicine information from anywhere through online and purchase them.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handles data and reduce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 and reliable.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7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18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E023-9D69-4BE4-B447-BCD954B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1488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Er-diagram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562A-4E05-4D02-84E0-D4DDC406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321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6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AD4E-4C5F-4CBC-945A-D0EE376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0388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Use case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A1F0-1FDF-4DFF-95CF-8B21C395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606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3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F906-E05F-486F-BF44-A0FF57FB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7043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activity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4D0-0D68-4070-8832-C6E8D086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19225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2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EB29-2525-48F7-A943-B1449C89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F99E6-EF8C-4C18-BF34-8E52876B143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D3A76-654D-4845-8195-71EAABC3B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8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B0C8-22F7-4181-BB29-069ECAFA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1A8CB-C1DE-47F6-A8B7-2E05163A2DB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43783-76E9-48EE-B36E-347A19C7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A196-BE5B-4AC9-95B5-150D62D1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04F79-5CA3-4F78-A9C1-26E885BDD2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CF9D0-0896-4710-8972-3B38602ED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E32A-353C-4589-9AA9-F1A34D9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1818"/>
            <a:ext cx="9905998" cy="934057"/>
          </a:xfrm>
        </p:spPr>
        <p:txBody>
          <a:bodyPr/>
          <a:lstStyle/>
          <a:p>
            <a:r>
              <a:rPr lang="en-US" dirty="0"/>
              <a:t>Design –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3E30-995C-4E45-9CC9-59CBD506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97012"/>
            <a:ext cx="9905999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3E48-DC60-4210-BB5D-DA9EEDDA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CFB7-11F0-437A-A19C-CC855331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requires more paper-work.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secure for data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calculation resulting budget error.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drug knowledge.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for user in finding their required medicine.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reliable for correct medication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41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672-A4F7-4CD7-AC3D-28C7A3AD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563EE-BC50-493A-A373-735A8A072D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8C58-AF77-4C12-AA9C-5E0F80BC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D10A-5C64-4299-B8CA-56C13F54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00C45-7B49-42B1-9E39-FEB42CE8A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0BE6-AE39-45CE-8FE0-1C580DD8A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1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8DF3-1D5A-4345-9D49-A0B34037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FA80F-41EC-49E7-9763-BF6E171AACF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33BDF-AAB8-48D2-93F9-6E93A8AD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70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C548-0BA5-4765-9B72-9AC87184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0050"/>
            <a:ext cx="9905998" cy="1049338"/>
          </a:xfrm>
        </p:spPr>
        <p:txBody>
          <a:bodyPr/>
          <a:lstStyle/>
          <a:p>
            <a:r>
              <a:rPr lang="en-US" dirty="0"/>
              <a:t>Coding and its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442C-9717-4DA6-93BC-F7C288E7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4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811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28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85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11-4F0A-4858-A435-AA07CE9F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1343"/>
            <a:ext cx="9905998" cy="9245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339F-B7B0-41AA-8759-A7154FFC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8748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94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BAD5-5412-4078-9038-85B6723E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466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4F5F-4075-45F0-B953-6F29F74F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273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9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4261-0AC8-4C03-AB42-9D07A985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BC79-AF01-4C08-B034-36571B91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658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BAE-6AE2-4A86-AB64-069F4E34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894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79-5F9D-4B5F-BEFB-F86623B8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54187"/>
            <a:ext cx="9905999" cy="4427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pharmacist and user can login into the system with unique email address.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Adding, updating and deleting medicine information are managed by pharmacist.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search and view medicine detail and can place their order.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Automated bill generation.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40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C55A-1DAF-4427-8186-52710364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8493"/>
            <a:ext cx="9905998" cy="106740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manual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DCD0-AD2C-4350-88D0-6DBBDB7B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1133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58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2FAA-C271-4F15-9933-B5EDB378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768"/>
            <a:ext cx="9905998" cy="10959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E5C2-1CB7-4BEE-8347-01808FAF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368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0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7A25-E266-4164-8D30-5F03DDB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9084-52EC-4888-B36F-C3CD263F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278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0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789A-7972-4EF3-815A-6E4CC456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50" y="2342543"/>
            <a:ext cx="6972300" cy="147857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102077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DB3D-EE8A-48E3-A027-3E2419D3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438" y="2689715"/>
            <a:ext cx="4983162" cy="147857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456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F766-482B-464E-AB7E-412FE353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4668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Aims and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FE34-D386-47BA-8254-649AC057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3237"/>
            <a:ext cx="9905999" cy="43894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Computerized pharmacy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and maintain daily activities of pharmacy.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data processing and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Overcome manual efforts.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Enhances efficiency.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placing order.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8BFD-90A5-49C6-947D-8E963F56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369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1BD-051E-4CF1-9582-D3F456AF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1590674"/>
            <a:ext cx="9905999" cy="47339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Pharmacist and user login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medicine and its related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Modify and delete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search of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extensible list of available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prescription report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9256-4E83-4463-AECA-AED98E73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5FEE-5B2E-4AD8-B755-23288056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generate bill, save and print bill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customer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9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444F-B3E0-4FFF-9680-10822FE1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4"/>
            <a:ext cx="9905998" cy="13012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FB23-2A0B-4F77-881D-AC1407D8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0816"/>
            <a:ext cx="9905999" cy="46494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is a technique to understand the relative importance of the work to be done.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helps to make progress and keep deadlines.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MoSCoW stands for: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ust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on’t Have this time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1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ACF-ACF0-4EA8-9581-88055CAC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1" y="213214"/>
            <a:ext cx="9905998" cy="11541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breakdown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B78C2-C38F-419D-9113-D2B942C86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26" y="1228726"/>
            <a:ext cx="8980774" cy="5320810"/>
          </a:xfrm>
        </p:spPr>
      </p:pic>
    </p:spTree>
    <p:extLst>
      <p:ext uri="{BB962C8B-B14F-4D97-AF65-F5344CB8AC3E}">
        <p14:creationId xmlns:p14="http://schemas.microsoft.com/office/powerpoint/2010/main" val="3026840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232</TotalTime>
  <Words>372</Words>
  <Application>Microsoft Office PowerPoint</Application>
  <PresentationFormat>Widescreen</PresentationFormat>
  <Paragraphs>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Tw Cen MT</vt:lpstr>
      <vt:lpstr>Circuit</vt:lpstr>
      <vt:lpstr>Medino Pharmacy</vt:lpstr>
      <vt:lpstr>Introduction</vt:lpstr>
      <vt:lpstr>Existing system</vt:lpstr>
      <vt:lpstr>Background of the project</vt:lpstr>
      <vt:lpstr>Aims and Objectives </vt:lpstr>
      <vt:lpstr>Features of the project - 1</vt:lpstr>
      <vt:lpstr>Features of the project - 2</vt:lpstr>
      <vt:lpstr>MOSCOW Prioritization </vt:lpstr>
      <vt:lpstr>Work breakdown structure</vt:lpstr>
      <vt:lpstr>Gantt Chart</vt:lpstr>
      <vt:lpstr>Scheduling</vt:lpstr>
      <vt:lpstr>Waterfall methodology</vt:lpstr>
      <vt:lpstr>Why Waterfall ?</vt:lpstr>
      <vt:lpstr>Architecture</vt:lpstr>
      <vt:lpstr>Risk management</vt:lpstr>
      <vt:lpstr>Configuration management</vt:lpstr>
      <vt:lpstr>Design – initial class diagram</vt:lpstr>
      <vt:lpstr>PowerPoint Presentation</vt:lpstr>
      <vt:lpstr>Design – class diagram</vt:lpstr>
      <vt:lpstr>PowerPoint Presentation</vt:lpstr>
      <vt:lpstr>Design – Er-diagram </vt:lpstr>
      <vt:lpstr>PowerPoint Presentation</vt:lpstr>
      <vt:lpstr>Design – Use case diagram </vt:lpstr>
      <vt:lpstr>PowerPoint Presentation</vt:lpstr>
      <vt:lpstr>Design – activity diagram </vt:lpstr>
      <vt:lpstr>PowerPoint Presentation</vt:lpstr>
      <vt:lpstr>PowerPoint Presentation</vt:lpstr>
      <vt:lpstr>PowerPoint Presentation</vt:lpstr>
      <vt:lpstr>Design – sequence diagram</vt:lpstr>
      <vt:lpstr>PowerPoint Presentation</vt:lpstr>
      <vt:lpstr>PowerPoint Presentation</vt:lpstr>
      <vt:lpstr>PowerPoint Presentation</vt:lpstr>
      <vt:lpstr>Coding and its ui design</vt:lpstr>
      <vt:lpstr>PowerPoint Presentation</vt:lpstr>
      <vt:lpstr>PowerPoint Presentation</vt:lpstr>
      <vt:lpstr>PowerPoint Presentation</vt:lpstr>
      <vt:lpstr>Test cases</vt:lpstr>
      <vt:lpstr>Future work</vt:lpstr>
      <vt:lpstr>Limitation </vt:lpstr>
      <vt:lpstr>User manual </vt:lpstr>
      <vt:lpstr>conclusion</vt:lpstr>
      <vt:lpstr>references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Medino Pharmacy</dc:title>
  <dc:creator>Owner</dc:creator>
  <cp:lastModifiedBy>Owner</cp:lastModifiedBy>
  <cp:revision>61</cp:revision>
  <dcterms:created xsi:type="dcterms:W3CDTF">2019-03-27T06:01:40Z</dcterms:created>
  <dcterms:modified xsi:type="dcterms:W3CDTF">2019-04-01T18:11:16Z</dcterms:modified>
</cp:coreProperties>
</file>