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641-B650-4068-9993-88EA5078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549" y="483878"/>
            <a:ext cx="5391151" cy="868362"/>
          </a:xfrm>
        </p:spPr>
        <p:txBody>
          <a:bodyPr>
            <a:normAutofit/>
          </a:bodyPr>
          <a:lstStyle/>
          <a:p>
            <a:r>
              <a:rPr lang="en-US" dirty="0"/>
              <a:t>Medino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6EB3-CAEE-4082-A441-4B24F035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24" y="4818855"/>
            <a:ext cx="8791575" cy="1924845"/>
          </a:xfrm>
        </p:spPr>
        <p:txBody>
          <a:bodyPr>
            <a:normAutofit/>
          </a:bodyPr>
          <a:lstStyle/>
          <a:p>
            <a:r>
              <a:rPr lang="en-US" sz="1800" dirty="0"/>
              <a:t>Daisyna</a:t>
            </a:r>
            <a:r>
              <a:rPr lang="en-US" dirty="0"/>
              <a:t> </a:t>
            </a:r>
            <a:r>
              <a:rPr lang="en-US" sz="1800" dirty="0"/>
              <a:t>SHRESTHA</a:t>
            </a:r>
          </a:p>
          <a:p>
            <a:r>
              <a:rPr lang="en-US" sz="1800" dirty="0"/>
              <a:t>NCC-ID: 00172899</a:t>
            </a:r>
          </a:p>
          <a:p>
            <a:r>
              <a:rPr lang="en-US" sz="1800" dirty="0"/>
              <a:t>Subject: Computing Project</a:t>
            </a:r>
          </a:p>
          <a:p>
            <a:r>
              <a:rPr lang="en-US" sz="1800" dirty="0"/>
              <a:t>Date: 23</a:t>
            </a:r>
            <a:r>
              <a:rPr lang="en-US" sz="1800" baseline="30000" dirty="0"/>
              <a:t>rd</a:t>
            </a:r>
            <a:r>
              <a:rPr lang="en-US" sz="1800" dirty="0"/>
              <a:t> April, 2019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8A625-4F82-4D2A-9899-A3ED6FA0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355725"/>
            <a:ext cx="4587875" cy="30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D981-B572-44B4-86DB-8A7B4B32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7955-B97F-451E-8091-9D8371A6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471408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Aims and objectives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Coding and Testing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Manual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Conclusion and References </a:t>
            </a:r>
          </a:p>
        </p:txBody>
      </p:sp>
    </p:spTree>
    <p:extLst>
      <p:ext uri="{BB962C8B-B14F-4D97-AF65-F5344CB8AC3E}">
        <p14:creationId xmlns:p14="http://schemas.microsoft.com/office/powerpoint/2010/main" val="33519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D8A-A683-4E3E-9C92-E812AEC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20601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2E8-8CBC-4FFD-A552-FAD4A4FB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7062"/>
            <a:ext cx="9905999" cy="3541714"/>
          </a:xfrm>
        </p:spPr>
        <p:txBody>
          <a:bodyPr/>
          <a:lstStyle/>
          <a:p>
            <a:r>
              <a:rPr lang="en-US" dirty="0"/>
              <a:t>Medino, a web-based </a:t>
            </a:r>
          </a:p>
        </p:txBody>
      </p:sp>
    </p:spTree>
    <p:extLst>
      <p:ext uri="{BB962C8B-B14F-4D97-AF65-F5344CB8AC3E}">
        <p14:creationId xmlns:p14="http://schemas.microsoft.com/office/powerpoint/2010/main" val="271747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45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Medino Pharmacy</vt:lpstr>
      <vt:lpstr>Table of Contents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Medino Pharmacy</dc:title>
  <dc:creator>Owner</dc:creator>
  <cp:lastModifiedBy>Owner</cp:lastModifiedBy>
  <cp:revision>6</cp:revision>
  <dcterms:created xsi:type="dcterms:W3CDTF">2019-03-27T06:01:40Z</dcterms:created>
  <dcterms:modified xsi:type="dcterms:W3CDTF">2019-03-28T16:03:00Z</dcterms:modified>
</cp:coreProperties>
</file>