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0" r:id="rId12"/>
    <p:sldId id="268" r:id="rId13"/>
    <p:sldId id="269" r:id="rId14"/>
    <p:sldId id="272" r:id="rId15"/>
    <p:sldId id="273" r:id="rId16"/>
    <p:sldId id="274" r:id="rId17"/>
    <p:sldId id="311" r:id="rId18"/>
    <p:sldId id="275" r:id="rId19"/>
    <p:sldId id="276" r:id="rId20"/>
    <p:sldId id="277" r:id="rId21"/>
    <p:sldId id="278" r:id="rId22"/>
    <p:sldId id="279" r:id="rId23"/>
    <p:sldId id="291" r:id="rId24"/>
    <p:sldId id="284" r:id="rId25"/>
    <p:sldId id="289" r:id="rId26"/>
    <p:sldId id="290" r:id="rId27"/>
    <p:sldId id="312" r:id="rId28"/>
    <p:sldId id="295" r:id="rId29"/>
    <p:sldId id="313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0" r:id="rId41"/>
    <p:sldId id="30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321D-2247-43F5-BD62-3854FE6F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81F4-188F-4C9B-B6E1-0F2742F30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1996-FB9C-4D1F-9E3F-CD11726D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129D-97F8-461D-A9CF-0A1A80C9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43A4-6D48-4402-8871-020ACC4C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12B5-D8B2-415B-8E5C-85CD7943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19CF-E694-4767-BA56-46939694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F477-96BF-4522-9F1C-AEFD05F1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8FC3-62ED-497F-9410-F4A9F8D1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50A8-0624-4972-8769-BD90095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D1116-2592-4AB8-8253-14F78B99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D2726-145A-4323-ADD1-9527692B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DFEA-CEE8-4A81-A076-59B296A8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6EA3-82D8-4E35-B2EE-80DB035C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661F-4F17-43BE-989D-BD23FE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1A8A-03C4-49FF-A518-9590D3A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BE47-48B4-441E-A2BF-12D05A3C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5FB8-5606-45D6-87FA-612C3C1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8707-BAC2-4C6C-8948-4A0B0BAE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2F9-8568-465E-89D9-9210BF4C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7EDC-1F37-4966-9680-58E2F747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D2F8-7338-4DFC-9BBD-C42AB5FE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99A6-E732-4B22-9678-E980E4C1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EE39-6A43-47C5-873C-29CF0A37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A029-3AD6-4FF4-B3D0-CE23C402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1FCE-36C9-4F4D-92E3-84BA973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A165-7D35-47AA-AB77-E80D73E41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256C-B1D8-43CD-9331-01F6A624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B8F26-2A5D-4251-99C9-598BEE70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8C46-BE5B-45E6-A203-FFA9EC47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08CC-8475-43C5-84EE-E82193CF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01AF-75A6-4DED-B951-18EA206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4763-46DB-4233-BF89-B1DF9EBC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14311-1D55-4757-BFA4-01431DD2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EC6F5-9238-4401-8748-386D216E1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E90E3-86CD-49DC-BC43-5D950D282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04237-6D91-4773-A60C-09F41527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B12AA-9591-4402-BB6A-9BD56497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BCEF-9505-40DB-A379-85517DE7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E25-0B75-4AAE-8727-23ACFCC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3BDF7-9BCD-4290-AD56-A7A4C10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8DC4-22C7-46F9-8CA9-E356992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A428-3EF9-4270-A39A-67321A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9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0E078-8971-4499-819F-3C3F0AB8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6A73-44CD-4E70-8B74-AB986C1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024EE-E89B-41AB-9B2F-D39F699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D07-F3C0-4EFD-8CF3-96BC9DDB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26CF-4FA7-40CC-AF5E-775E5E5A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B467-9EA6-44C8-B23A-489D88C7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351B-B02F-4EA3-B5A7-45CECA99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A12B-AAAF-48FC-B9EB-FD64248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AC3FD-206A-4A20-8407-78B22FD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2904-586B-4428-925B-F923FD08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3D0F0-3842-44B5-BCDA-6C3469F3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BE855-AAF2-48BA-A733-4A004951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C234-F5A2-4A0B-B31C-393055FB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7CB2-8617-4AEB-A152-17B8AEF2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947E-3888-4F62-9AE7-85EDCDA7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5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7DB99-69A7-4D2C-B854-9E5B9B43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AF02-ECCE-41E1-9D04-61C3F8A6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FA8D-B34A-4FC7-80AE-07B05C3B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9A90-3C36-4C1A-A557-51CF62985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9266-8E64-41AE-90DD-189CA5C0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5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waterfall_model.htm" TargetMode="External"/><Relationship Id="rId2" Type="http://schemas.openxmlformats.org/officeDocument/2006/relationships/hyperlink" Target="https://www.interserver.net/tips/kb/mvc-advantages-disadvantages-mv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HabtamuAsmare/pharmacy-management-system-requirement-analysis-and-elicitaion-document" TargetMode="External"/><Relationship Id="rId4" Type="http://schemas.openxmlformats.org/officeDocument/2006/relationships/hyperlink" Target="https://c2sconsultinggroup.com/the-importance-of-configuration-managemen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641-B650-4068-9993-88EA5078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549" y="483878"/>
            <a:ext cx="539115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Medino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6EB3-CAEE-4082-A441-4B24F035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4" y="4818855"/>
            <a:ext cx="8791575" cy="19248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Name: Daisyna</a:t>
            </a:r>
            <a:r>
              <a:rPr lang="en-US" dirty="0"/>
              <a:t> </a:t>
            </a:r>
            <a:r>
              <a:rPr lang="en-US" sz="1800" dirty="0"/>
              <a:t>Shrestha</a:t>
            </a:r>
          </a:p>
          <a:p>
            <a:pPr algn="just"/>
            <a:r>
              <a:rPr lang="en-US" sz="1800" dirty="0"/>
              <a:t>NCC-ID: 00172899</a:t>
            </a:r>
          </a:p>
          <a:p>
            <a:pPr algn="just"/>
            <a:r>
              <a:rPr lang="en-US" sz="1800" dirty="0"/>
              <a:t>Subject: Computing Project</a:t>
            </a:r>
          </a:p>
          <a:p>
            <a:pPr algn="just"/>
            <a:r>
              <a:rPr lang="en-US" sz="1800" dirty="0"/>
              <a:t>Date: 23</a:t>
            </a:r>
            <a:r>
              <a:rPr lang="en-US" sz="1800" baseline="30000" dirty="0"/>
              <a:t>rd</a:t>
            </a:r>
            <a:r>
              <a:rPr lang="en-US" sz="1800" dirty="0"/>
              <a:t> April, 2019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655FC-AE77-4983-A7B8-8740425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53" y="1352240"/>
            <a:ext cx="4425914" cy="33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0691-7912-4AB3-B11F-554D10E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68"/>
            <a:ext cx="9905998" cy="1124557"/>
          </a:xfrm>
        </p:spPr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D05EE-6E62-4F2F-8A26-D09D8AC8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47749"/>
            <a:ext cx="10002837" cy="5438775"/>
          </a:xfrm>
        </p:spPr>
      </p:pic>
    </p:spTree>
    <p:extLst>
      <p:ext uri="{BB962C8B-B14F-4D97-AF65-F5344CB8AC3E}">
        <p14:creationId xmlns:p14="http://schemas.microsoft.com/office/powerpoint/2010/main" val="30060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BF3-C97B-4885-8AF3-7F759670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3136"/>
          </a:xfrm>
        </p:spPr>
        <p:txBody>
          <a:bodyPr/>
          <a:lstStyle/>
          <a:p>
            <a:r>
              <a:rPr lang="en-US" b="1" dirty="0"/>
              <a:t>Scheduling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26F95-104B-4FC8-8580-DEAF498E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6" y="1190626"/>
            <a:ext cx="8220074" cy="5339860"/>
          </a:xfrm>
        </p:spPr>
      </p:pic>
    </p:spTree>
    <p:extLst>
      <p:ext uri="{BB962C8B-B14F-4D97-AF65-F5344CB8AC3E}">
        <p14:creationId xmlns:p14="http://schemas.microsoft.com/office/powerpoint/2010/main" val="1613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68A-E598-4605-94C4-56AEAA0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70843"/>
            <a:ext cx="9905998" cy="1124557"/>
          </a:xfrm>
        </p:spPr>
        <p:txBody>
          <a:bodyPr/>
          <a:lstStyle/>
          <a:p>
            <a:r>
              <a:rPr lang="en-US" b="1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A39C-FB26-4FCB-A831-E10C1CFF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072355"/>
            <a:ext cx="4878389" cy="47132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linear-sequential software development model in which development is seen as flowing steadily downwards like a waterfall through phases.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phase must be completed before beginning another phase.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5EFD5-0BD0-4738-909D-A8E38E4092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072355"/>
            <a:ext cx="4746106" cy="4838700"/>
          </a:xfrm>
        </p:spPr>
      </p:pic>
    </p:spTree>
    <p:extLst>
      <p:ext uri="{BB962C8B-B14F-4D97-AF65-F5344CB8AC3E}">
        <p14:creationId xmlns:p14="http://schemas.microsoft.com/office/powerpoint/2010/main" val="24009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556A-D5D9-4E59-A161-BF62EE6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3"/>
            <a:ext cx="9905998" cy="11531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Waterfall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4DF5-333A-40A2-B9C4-ECD2AB4E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84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suitable for small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easy to understand and simple to use.</a:t>
            </a:r>
          </a:p>
          <a:p>
            <a:r>
              <a:rPr lang="en-US" dirty="0"/>
              <a:t>It is easy to manage and each phase has specific goals and review process.</a:t>
            </a:r>
          </a:p>
          <a:p>
            <a:r>
              <a:rPr lang="en-US" dirty="0"/>
              <a:t>It helps to measure project milestone.</a:t>
            </a:r>
          </a:p>
          <a:p>
            <a:r>
              <a:rPr lang="en-US" dirty="0"/>
              <a:t>It works well where the requirements are clear and understandable.</a:t>
            </a: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4137-6208-4276-8C08-9CC2947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13718"/>
            <a:ext cx="9905998" cy="9054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 – 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65-5C92-46FA-B689-48AD83B2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19200"/>
            <a:ext cx="5164140" cy="485616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MVC architecture is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stands for “Model-View-Controller”. 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It carries data and can contain                 business logic used by the program.</a:t>
            </a:r>
          </a:p>
          <a:p>
            <a:pPr marL="0" lv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2. 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It represents the GUI part with         which user will interact.  </a:t>
            </a:r>
          </a:p>
          <a:p>
            <a:pPr marL="0" lv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3. 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It controls the data flow into         model and update view. It connects user with the system.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DCABF2-2540-48A3-BCD2-D04C5AF1C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6899" y="1573210"/>
            <a:ext cx="3861433" cy="3339832"/>
          </a:xfrm>
        </p:spPr>
      </p:pic>
    </p:spTree>
    <p:extLst>
      <p:ext uri="{BB962C8B-B14F-4D97-AF65-F5344CB8AC3E}">
        <p14:creationId xmlns:p14="http://schemas.microsoft.com/office/powerpoint/2010/main" val="395095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989-6B4B-4783-8270-BE4F090E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525"/>
            <a:ext cx="9905998" cy="90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83B9-99BA-4487-8265-8C8134A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98" y="1658143"/>
            <a:ext cx="9905999" cy="44092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and prioritization of risks and analyzing with various tools and economical application resources to minimize their impact on the system.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can be managed in five steps 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1. Identify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2. Analyze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3. Evaluate or rank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4. Treat the risk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5. Monitor and review the risk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B316-3F65-43E5-8EA5-9A5B4DB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793"/>
            <a:ext cx="9905998" cy="11084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6060-F230-4EA8-833B-92586F9D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0287"/>
            <a:ext cx="9905999" cy="49404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way to maintain consistency between physical and logical assets in an operational environment throughout project life.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Identifies bad configuration changes and ensures quick service restoration.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Increased 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reduction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 change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Faster restoration of your service if a process failure occurs. 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2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1695A-E6F8-4A67-AC1C-3B196E8E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16100"/>
            <a:ext cx="9347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CA2-DC43-4669-B92D-90B5BE1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9964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Initial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8EF5-712F-4683-AE18-79E0F8AE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7487"/>
            <a:ext cx="9905998" cy="48275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static structure providing the overview of the system through classes and defining the relationships among the classes.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9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4047F-203F-435C-8CF4-427AEF92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15" y="0"/>
            <a:ext cx="8264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D8A-A683-4E3E-9C92-E812AEC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2060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2E8-8CBC-4FFD-A552-FAD4A4FB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706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Medino, a web-based pharmacy management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known as drug information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user to access medicine information from anywhere through online and purchase them.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handles data and reduce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and reliable.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7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96C-55AB-43B9-AC26-D074C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1912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6E0-BB7F-4B35-AD24-A45D4DEB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554162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 static structure and modelling of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helps to describe general overview of the system.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Illustrates relationships and dependencies among classes present in the system.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8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9F161-2C03-44A7-88C0-B09B5325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85" y="0"/>
            <a:ext cx="9066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2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E023-9D69-4BE4-B447-BCD954B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488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ER-diagram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562A-4E05-4D02-84E0-D4DDC406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3212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analytical structure of entities</a:t>
            </a:r>
          </a:p>
        </p:txBody>
      </p:sp>
    </p:spTree>
    <p:extLst>
      <p:ext uri="{BB962C8B-B14F-4D97-AF65-F5344CB8AC3E}">
        <p14:creationId xmlns:p14="http://schemas.microsoft.com/office/powerpoint/2010/main" val="362308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7B442-D709-4471-AE6C-752736B8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781050"/>
            <a:ext cx="9486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AD4E-4C5F-4CBC-945A-D0EE3760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0388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Use case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A1F0-1FDF-4DFF-95CF-8B21C395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606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FB292-4ECA-42B0-BA33-E35D649A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71" y="0"/>
            <a:ext cx="686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3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906-E05F-486F-BF44-A0FF57FB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Activity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4D0-0D68-4070-8832-C6E8D086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19225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2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EAF73-3976-4F9F-9CFE-612278F4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853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E32A-353C-4589-9AA9-F1A34D9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1818"/>
            <a:ext cx="9905998" cy="9340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E30-995C-4E45-9CC9-59CBD506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97012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0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03622-A8A8-4F5C-B90A-2C2D48DB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639"/>
            <a:ext cx="12192000" cy="60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3E48-DC60-4210-BB5D-DA9EEDDA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FB7-11F0-437A-A19C-CC855331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requires more paper-work.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secure for data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calculation resulting budget error.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drug knowledge.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for user in finding their required medicine.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reliable for correct medication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41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C548-0BA5-4765-9B72-9AC8718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0050"/>
            <a:ext cx="9905998" cy="1049338"/>
          </a:xfrm>
        </p:spPr>
        <p:txBody>
          <a:bodyPr/>
          <a:lstStyle/>
          <a:p>
            <a:r>
              <a:rPr lang="en-US" dirty="0"/>
              <a:t>Coding and its UI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DDFB9-CB5C-4A1C-91DC-761253E9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1868487"/>
            <a:ext cx="5334000" cy="3341687"/>
          </a:xfrm>
        </p:spPr>
      </p:pic>
    </p:spTree>
    <p:extLst>
      <p:ext uri="{BB962C8B-B14F-4D97-AF65-F5344CB8AC3E}">
        <p14:creationId xmlns:p14="http://schemas.microsoft.com/office/powerpoint/2010/main" val="193892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223EB-30A1-4C7D-BCC9-147DC493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412750"/>
            <a:ext cx="4768850" cy="490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06E45-331A-4A6D-BD33-40615A34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24" y="412750"/>
            <a:ext cx="6702425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1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281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85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11-4F0A-4858-A435-AA07CE9F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1343"/>
            <a:ext cx="9905998" cy="9245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339F-B7B0-41AA-8759-A7154FFC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8748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94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BAD5-5412-4078-9038-85B6723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466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4F5F-4075-45F0-B953-6F29F74F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273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261-0AC8-4C03-AB42-9D07A985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83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BC79-AF01-4C08-B034-36571B91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6587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Lacks online payment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while uploading prescribed report by user.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95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C55A-1DAF-4427-8186-52710364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8493"/>
            <a:ext cx="9905998" cy="10674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manual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DCD0-AD2C-4350-88D0-6DBBDB7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11337"/>
            <a:ext cx="9905999" cy="3541714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58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AA-C271-4F15-9933-B5EDB378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768"/>
            <a:ext cx="9905998" cy="10959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E5C2-1CB7-4BEE-8347-01808FA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3687"/>
            <a:ext cx="9905999" cy="3541714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0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7A25-E266-4164-8D30-5F03DDB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1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9084-52EC-4888-B36F-C3CD263F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2786"/>
            <a:ext cx="9905999" cy="4398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https://www.interserver.net/tips/kb/mvc-advantages-disadvantages-mvc/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https://www.tutorialspoint.com/sdlc/sdlc_waterfall_model.htm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hlinkClick r:id="rId4"/>
              </a:rPr>
              <a:t>https://c2sconsultinggroup.com/the-importance-of-configuration-management/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hlinkClick r:id="rId5"/>
              </a:rPr>
              <a:t>https://www.slideshare.net/HabtamuAsmare/pharmacy-management-system-requirement-analysis-and-elicitaion-document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BAE-6AE2-4A86-AB64-069F4E3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894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79-5F9D-4B5F-BEFB-F86623B8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54187"/>
            <a:ext cx="9905999" cy="4427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pharmacist and user can login into the system with unique email address.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Adding, updating and deleting medicine information are managed by pharmacist.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search and view medicine detail and can place their order.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bill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40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89A-7972-4EF3-815A-6E4CC45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2371118"/>
            <a:ext cx="4943475" cy="147857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2077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DB3D-EE8A-48E3-A027-3E2419D3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438" y="2689715"/>
            <a:ext cx="4983162" cy="147857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456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F766-482B-464E-AB7E-412FE35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4668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Aims and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FE34-D386-47BA-8254-649AC057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3237"/>
            <a:ext cx="9905999" cy="43894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Computerized pharmacy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and maintain daily activities of pharmacy.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data processing and storage.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paper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Overcome manual efforts.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Enhances efficiency.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placing order.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8BFD-90A5-49C6-947D-8E963F5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1BD-051E-4CF1-9582-D3F456AF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162" y="1590674"/>
            <a:ext cx="9905999" cy="473392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Pharmacist and user login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medicine and its related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Modify and delete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search of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extensible list of available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prescription report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9256-4E83-4463-AECA-AED98E73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of the project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5FEE-5B2E-4AD8-B755-23288056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541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medicine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generate bill, save and print bill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customer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444F-B3E0-4FFF-9680-10822FE1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5114"/>
            <a:ext cx="9905998" cy="13012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FB23-2A0B-4F77-881D-AC1407D8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491"/>
            <a:ext cx="9905999" cy="46494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MoSCoW prioritization is a technique to understand the relative importance of the work to be done.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to make progress and keep deadlines.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MoSCoW stands for: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ust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ould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on’t Have this time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1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ACF-ACF0-4EA8-9581-88055CA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1" y="213214"/>
            <a:ext cx="9905998" cy="11541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breakdown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B78C2-C38F-419D-9113-D2B942C86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86" y="1367327"/>
            <a:ext cx="8058089" cy="4758042"/>
          </a:xfrm>
        </p:spPr>
      </p:pic>
    </p:spTree>
    <p:extLst>
      <p:ext uri="{BB962C8B-B14F-4D97-AF65-F5344CB8AC3E}">
        <p14:creationId xmlns:p14="http://schemas.microsoft.com/office/powerpoint/2010/main" val="30268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728</Words>
  <Application>Microsoft Office PowerPoint</Application>
  <PresentationFormat>Widescreen</PresentationFormat>
  <Paragraphs>127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Medino Pharmacy</vt:lpstr>
      <vt:lpstr>Introduction</vt:lpstr>
      <vt:lpstr>Existing system</vt:lpstr>
      <vt:lpstr>Background of the project</vt:lpstr>
      <vt:lpstr>Aims and Objectives </vt:lpstr>
      <vt:lpstr>Features of the project - 1</vt:lpstr>
      <vt:lpstr>Features of the project - 2</vt:lpstr>
      <vt:lpstr>MoSCoW Prioritization </vt:lpstr>
      <vt:lpstr>Work breakdown structure</vt:lpstr>
      <vt:lpstr>Gantt Chart</vt:lpstr>
      <vt:lpstr>Scheduling</vt:lpstr>
      <vt:lpstr>Waterfall methodology</vt:lpstr>
      <vt:lpstr>Why Waterfall ?</vt:lpstr>
      <vt:lpstr>Architecture – 3-tier architecture</vt:lpstr>
      <vt:lpstr>Risk management</vt:lpstr>
      <vt:lpstr>Configuration management</vt:lpstr>
      <vt:lpstr>PowerPoint Presentation</vt:lpstr>
      <vt:lpstr>Design – Initial class diagram</vt:lpstr>
      <vt:lpstr>PowerPoint Presentation</vt:lpstr>
      <vt:lpstr>Design – Class diagram</vt:lpstr>
      <vt:lpstr>PowerPoint Presentation</vt:lpstr>
      <vt:lpstr>Design – ER-diagram </vt:lpstr>
      <vt:lpstr>PowerPoint Presentation</vt:lpstr>
      <vt:lpstr>Design – Use case diagram </vt:lpstr>
      <vt:lpstr>PowerPoint Presentation</vt:lpstr>
      <vt:lpstr>Design – Activity diagram </vt:lpstr>
      <vt:lpstr>PowerPoint Presentation</vt:lpstr>
      <vt:lpstr>Design – Sequence diagram</vt:lpstr>
      <vt:lpstr>PowerPoint Presentation</vt:lpstr>
      <vt:lpstr>Coding and its UI design</vt:lpstr>
      <vt:lpstr>PowerPoint Presentation</vt:lpstr>
      <vt:lpstr>PowerPoint Presentation</vt:lpstr>
      <vt:lpstr>PowerPoint Presentation</vt:lpstr>
      <vt:lpstr>Test cases</vt:lpstr>
      <vt:lpstr>Future work</vt:lpstr>
      <vt:lpstr>Limitation </vt:lpstr>
      <vt:lpstr>User manual </vt:lpstr>
      <vt:lpstr>Conclusion</vt:lpstr>
      <vt:lpstr>References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Medino Pharmacy</dc:title>
  <dc:creator>Owner</dc:creator>
  <cp:lastModifiedBy>Owner</cp:lastModifiedBy>
  <cp:revision>144</cp:revision>
  <dcterms:created xsi:type="dcterms:W3CDTF">2019-03-27T06:01:40Z</dcterms:created>
  <dcterms:modified xsi:type="dcterms:W3CDTF">2019-04-03T02:38:36Z</dcterms:modified>
</cp:coreProperties>
</file>