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ppt/media/image4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70" r:id="rId12"/>
    <p:sldId id="268" r:id="rId13"/>
    <p:sldId id="269" r:id="rId14"/>
    <p:sldId id="272" r:id="rId15"/>
    <p:sldId id="273" r:id="rId16"/>
    <p:sldId id="274" r:id="rId17"/>
    <p:sldId id="311" r:id="rId18"/>
    <p:sldId id="275" r:id="rId19"/>
    <p:sldId id="276" r:id="rId20"/>
    <p:sldId id="277" r:id="rId21"/>
    <p:sldId id="278" r:id="rId22"/>
    <p:sldId id="279" r:id="rId23"/>
    <p:sldId id="291" r:id="rId24"/>
    <p:sldId id="284" r:id="rId25"/>
    <p:sldId id="289" r:id="rId26"/>
    <p:sldId id="290" r:id="rId27"/>
    <p:sldId id="312" r:id="rId28"/>
    <p:sldId id="295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10" r:id="rId40"/>
    <p:sldId id="30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321D-2247-43F5-BD62-3854FE6F7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481F4-188F-4C9B-B6E1-0F2742F30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31996-FB9C-4D1F-9E3F-CD11726D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129D-97F8-461D-A9CF-0A1A80C9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843A4-6D48-4402-8871-020ACC4C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12B5-D8B2-415B-8E5C-85CD7943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619CF-E694-4767-BA56-469396946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F477-96BF-4522-9F1C-AEFD05F1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38FC3-62ED-497F-9410-F4A9F8D1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50A8-0624-4972-8769-BD900955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1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D1116-2592-4AB8-8253-14F78B994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D2726-145A-4323-ADD1-9527692BF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DFEA-CEE8-4A81-A076-59B296A8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6EA3-82D8-4E35-B2EE-80DB035C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4661F-4F17-43BE-989D-BD23FED7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2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1A8A-03C4-49FF-A518-9590D3AE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BE47-48B4-441E-A2BF-12D05A3C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5FB8-5606-45D6-87FA-612C3C15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8707-BAC2-4C6C-8948-4A0B0BAE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72F9-8568-465E-89D9-9210BF4C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7EDC-1F37-4966-9680-58E2F747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ED2F8-7338-4DFC-9BBD-C42AB5FE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C99A6-E732-4B22-9678-E980E4C1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EE39-6A43-47C5-873C-29CF0A37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A029-3AD6-4FF4-B3D0-CE23C402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1FCE-36C9-4F4D-92E3-84BA973C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1A165-7D35-47AA-AB77-E80D73E41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9256C-B1D8-43CD-9331-01F6A624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B8F26-2A5D-4251-99C9-598BEE70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88C46-BE5B-45E6-A203-FFA9EC47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508CC-8475-43C5-84EE-E82193CF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01AF-75A6-4DED-B951-18EA206E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4763-46DB-4233-BF89-B1DF9EBCA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14311-1D55-4757-BFA4-01431DD24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EC6F5-9238-4401-8748-386D216E1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E90E3-86CD-49DC-BC43-5D950D282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04237-6D91-4773-A60C-09F41527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B12AA-9591-4402-BB6A-9BD56497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5BCEF-9505-40DB-A379-85517DE7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2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6E25-0B75-4AAE-8727-23ACFCC0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3BDF7-9BCD-4290-AD56-A7A4C10C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F8DC4-22C7-46F9-8CA9-E356992A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EA428-3EF9-4270-A39A-67321A91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9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0E078-8971-4499-819F-3C3F0AB8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36A73-44CD-4E70-8B74-AB986C1A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024EE-E89B-41AB-9B2F-D39F6993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5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CD07-F3C0-4EFD-8CF3-96BC9DDB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26CF-4FA7-40CC-AF5E-775E5E5A8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FB467-9EA6-44C8-B23A-489D88C7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0351B-B02F-4EA3-B5A7-45CECA99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A12B-AAAF-48FC-B9EB-FD642481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AC3FD-206A-4A20-8407-78B22FD4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8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2904-586B-4428-925B-F923FD08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3D0F0-3842-44B5-BCDA-6C3469F31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BE855-AAF2-48BA-A733-4A0049519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AC234-F5A2-4A0B-B31C-393055FB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87CB2-8617-4AEB-A152-17B8AEF2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B947E-3888-4F62-9AE7-85EDCDA7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5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7DB99-69A7-4D2C-B854-9E5B9B43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AF02-ECCE-41E1-9D04-61C3F8A6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FA8D-B34A-4FC7-80AE-07B05C3B3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9A90-3C36-4C1A-A557-51CF62985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9266-8E64-41AE-90DD-189CA5C05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5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dlc/sdlc_waterfall_model.htm" TargetMode="External"/><Relationship Id="rId2" Type="http://schemas.openxmlformats.org/officeDocument/2006/relationships/hyperlink" Target="https://www.interserver.net/tips/kb/mvc-advantages-disadvantages-mv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HabtamuAsmare/pharmacy-management-system-requirement-analysis-and-elicitaion-document" TargetMode="External"/><Relationship Id="rId4" Type="http://schemas.openxmlformats.org/officeDocument/2006/relationships/hyperlink" Target="https://c2sconsultinggroup.com/the-importance-of-configuration-management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4641-B650-4068-9993-88EA5078A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549" y="483878"/>
            <a:ext cx="5391151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Medino Pharmacy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16EB3-CAEE-4082-A441-4B24F0358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7924" y="4818855"/>
            <a:ext cx="8791575" cy="192484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Name: Daisyna</a:t>
            </a:r>
            <a:r>
              <a:rPr lang="en-US" dirty="0"/>
              <a:t> </a:t>
            </a:r>
            <a:r>
              <a:rPr lang="en-US" sz="1800" dirty="0"/>
              <a:t>Shrestha</a:t>
            </a:r>
          </a:p>
          <a:p>
            <a:pPr algn="just"/>
            <a:r>
              <a:rPr lang="en-US" sz="1800" dirty="0"/>
              <a:t>NCC-ID: 00172899</a:t>
            </a:r>
          </a:p>
          <a:p>
            <a:pPr algn="just"/>
            <a:r>
              <a:rPr lang="en-US" sz="1800" dirty="0"/>
              <a:t>Subject: Computing Project</a:t>
            </a:r>
          </a:p>
          <a:p>
            <a:pPr algn="just"/>
            <a:r>
              <a:rPr lang="en-US" sz="1800" dirty="0"/>
              <a:t>Date: 23</a:t>
            </a:r>
            <a:r>
              <a:rPr lang="en-US" sz="1800" baseline="30000" dirty="0"/>
              <a:t>rd</a:t>
            </a:r>
            <a:r>
              <a:rPr lang="en-US" sz="1800" dirty="0"/>
              <a:t> April, 2019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655FC-AE77-4983-A7B8-87404258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53" y="1352240"/>
            <a:ext cx="4425914" cy="33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0691-7912-4AB3-B11F-554D10EE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0368"/>
            <a:ext cx="9905998" cy="1124557"/>
          </a:xfrm>
        </p:spPr>
        <p:txBody>
          <a:bodyPr/>
          <a:lstStyle/>
          <a:p>
            <a:r>
              <a:rPr lang="en-US" b="1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D05EE-6E62-4F2F-8A26-D09D8AC82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047749"/>
            <a:ext cx="10002837" cy="5438775"/>
          </a:xfrm>
        </p:spPr>
      </p:pic>
    </p:spTree>
    <p:extLst>
      <p:ext uri="{BB962C8B-B14F-4D97-AF65-F5344CB8AC3E}">
        <p14:creationId xmlns:p14="http://schemas.microsoft.com/office/powerpoint/2010/main" val="300604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0BF3-C97B-4885-8AF3-7F759670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063136"/>
          </a:xfrm>
        </p:spPr>
        <p:txBody>
          <a:bodyPr/>
          <a:lstStyle/>
          <a:p>
            <a:r>
              <a:rPr lang="en-US" b="1" dirty="0"/>
              <a:t>Scheduling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26F95-104B-4FC8-8580-DEAF498E5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076" y="1190626"/>
            <a:ext cx="8220074" cy="5339860"/>
          </a:xfrm>
        </p:spPr>
      </p:pic>
    </p:spTree>
    <p:extLst>
      <p:ext uri="{BB962C8B-B14F-4D97-AF65-F5344CB8AC3E}">
        <p14:creationId xmlns:p14="http://schemas.microsoft.com/office/powerpoint/2010/main" val="161381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C68A-E598-4605-94C4-56AEAA04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70843"/>
            <a:ext cx="9905998" cy="1124557"/>
          </a:xfrm>
        </p:spPr>
        <p:txBody>
          <a:bodyPr/>
          <a:lstStyle/>
          <a:p>
            <a:r>
              <a:rPr lang="en-US" b="1" dirty="0"/>
              <a:t>Waterfall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A39C-FB26-4FCB-A831-E10C1CFFD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072355"/>
            <a:ext cx="4878389" cy="471329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linear-sequential software development model in which development is seen as flowing steadily downwards like a waterfall through phases.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phase must be completed before beginning another phase.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A5EFD5-0BD0-4738-909D-A8E38E4092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1072355"/>
            <a:ext cx="4746106" cy="4838700"/>
          </a:xfrm>
        </p:spPr>
      </p:pic>
    </p:spTree>
    <p:extLst>
      <p:ext uri="{BB962C8B-B14F-4D97-AF65-F5344CB8AC3E}">
        <p14:creationId xmlns:p14="http://schemas.microsoft.com/office/powerpoint/2010/main" val="240093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556A-D5D9-4E59-A161-BF62EE63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8943"/>
            <a:ext cx="9905998" cy="11531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Waterfall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34DF5-333A-40A2-B9C4-ECD2AB4E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68437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suitable for small project.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easy to understand and simple to use.</a:t>
            </a:r>
          </a:p>
          <a:p>
            <a:r>
              <a:rPr lang="en-US" dirty="0"/>
              <a:t>It is easy to manage and each phase has specific goals and review process.</a:t>
            </a:r>
          </a:p>
          <a:p>
            <a:r>
              <a:rPr lang="en-US" dirty="0"/>
              <a:t>It helps to measure project milestone.</a:t>
            </a:r>
          </a:p>
          <a:p>
            <a:r>
              <a:rPr lang="en-US" dirty="0"/>
              <a:t>It works well where the requirements are clear and understandable.</a:t>
            </a:r>
          </a:p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4137-6208-4276-8C08-9CC2947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13718"/>
            <a:ext cx="9905998" cy="9054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Architecture – 3-tier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7E65-5C92-46FA-B689-48AD83B27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19200"/>
            <a:ext cx="5164140" cy="485616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MVC architecture is used.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stands for “Model-View-Controller”. </a:t>
            </a: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It carries data and can contain                 business logic used by the program.</a:t>
            </a:r>
          </a:p>
          <a:p>
            <a:pPr marL="0" lv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2. 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It represents the GUI part with         which user will interact.  </a:t>
            </a:r>
          </a:p>
          <a:p>
            <a:pPr marL="0" lv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3. Controller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It controls the data flow into         model and update view. It connects user with the system.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DCABF2-2540-48A3-BCD2-D04C5AF1CC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6899" y="1573210"/>
            <a:ext cx="3861433" cy="3339832"/>
          </a:xfrm>
        </p:spPr>
      </p:pic>
    </p:spTree>
    <p:extLst>
      <p:ext uri="{BB962C8B-B14F-4D97-AF65-F5344CB8AC3E}">
        <p14:creationId xmlns:p14="http://schemas.microsoft.com/office/powerpoint/2010/main" val="395095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A989-6B4B-4783-8270-BE4F090E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8525"/>
            <a:ext cx="9905998" cy="9054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83B9-99BA-4487-8265-8C8134AC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398" y="1658143"/>
            <a:ext cx="9905999" cy="44092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Identification and prioritization of risks and analyzing with various tools and economical application resources to minimize their impact on the system.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can be managed in five steps 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1. Identify the risk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2. Analyze the risk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3. Evaluate or rank the risk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4. Treat the risk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5. Monitor and review the risk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B316-3F65-43E5-8EA5-9A5B4DBA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1793"/>
            <a:ext cx="9905998" cy="110849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6060-F230-4EA8-833B-92586F9D8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60287"/>
            <a:ext cx="9905999" cy="49404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way to maintain consistency between physical and logical assets in an operational environment throughout project life.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Identifies bad configuration changes and ensures quick service restoration.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Increased efficiency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Cost reduction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Efficient change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Faster restoration of your service if a process failure occurs. 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2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21695A-E6F8-4A67-AC1C-3B196E8E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816100"/>
            <a:ext cx="9347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9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FCA2-DC43-4669-B92D-90B5BE15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9964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Initial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8EF5-712F-4683-AE18-79E0F8AE2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7487"/>
            <a:ext cx="9905998" cy="48275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static structure providing the overview of the system through classes and defining the relationships among the classes.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9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24047F-203F-435C-8CF4-427AEF92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15" y="0"/>
            <a:ext cx="8264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2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BD8A-A683-4E3E-9C92-E812AEC8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20601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12E8-8CBC-4FFD-A552-FAD4A4FB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7062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Medino, a web-based pharmacy management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known as drug information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user to access medicine information from anywhere through online and purchase them.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handles data and reduce paper 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User-friendly and reliable.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78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996C-55AB-43B9-AC26-D074C79C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7993"/>
            <a:ext cx="9905998" cy="119123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46E0-BB7F-4B35-AD24-A45D4DEB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54162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a static structure and modelling of the system.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helps to describe general overview of the system.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Illustrates relationships and dependencies among classes present in the system.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8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59F161-2C03-44A7-88C0-B09B5325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85" y="0"/>
            <a:ext cx="9066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82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E023-9D69-4BE4-B447-BCD954B5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1488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ER-diagram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562A-4E05-4D02-84E0-D4DDC406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73212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analytical structure of entities</a:t>
            </a:r>
          </a:p>
        </p:txBody>
      </p:sp>
    </p:spTree>
    <p:extLst>
      <p:ext uri="{BB962C8B-B14F-4D97-AF65-F5344CB8AC3E}">
        <p14:creationId xmlns:p14="http://schemas.microsoft.com/office/powerpoint/2010/main" val="362308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7B442-D709-4471-AE6C-752736B8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781050"/>
            <a:ext cx="9486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6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AD4E-4C5F-4CBC-945A-D0EE3760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3243"/>
            <a:ext cx="9905998" cy="10388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Use case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A1F0-1FDF-4DFF-95CF-8B21C395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16062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9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FB292-4ECA-42B0-BA33-E35D649A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71" y="0"/>
            <a:ext cx="6862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36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F906-E05F-486F-BF44-A0FF57FB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7043"/>
            <a:ext cx="9905998" cy="11721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Activity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64D0-0D68-4070-8832-C6E8D086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19225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21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FEAF73-3976-4F9F-9CFE-612278F4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0"/>
            <a:ext cx="853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80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E32A-353C-4589-9AA9-F1A34D9B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1818"/>
            <a:ext cx="9905998" cy="9340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3E30-995C-4E45-9CC9-59CBD506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97012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05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C548-0BA5-4765-9B72-9AC87184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0050"/>
            <a:ext cx="9905998" cy="1049338"/>
          </a:xfrm>
        </p:spPr>
        <p:txBody>
          <a:bodyPr/>
          <a:lstStyle/>
          <a:p>
            <a:r>
              <a:rPr lang="en-US" dirty="0"/>
              <a:t>Coding and its 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442C-9717-4DA6-93BC-F7C288E7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2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3E48-DC60-4210-BB5D-DA9EEDDA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CFB7-11F0-437A-A19C-CC855331C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5637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requires more paper-work.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secure for data storage.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 calculation resulting budget error.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of drug knowledge.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Difficulty for user in finding their required medicine.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reliable for correct medication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41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811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28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985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11-4F0A-4858-A435-AA07CE9F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1343"/>
            <a:ext cx="9905998" cy="9245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339F-B7B0-41AA-8759-A7154FFC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487487"/>
            <a:ext cx="9905999" cy="3541714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94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BAD5-5412-4078-9038-85B6723E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4668"/>
            <a:ext cx="9905998" cy="10483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4F5F-4075-45F0-B953-6F29F74F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2737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89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4261-0AC8-4C03-AB42-9D07A985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83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BC79-AF01-4C08-B034-36571B91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6587"/>
            <a:ext cx="9905999" cy="3541714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95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C55A-1DAF-4427-8186-52710364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8493"/>
            <a:ext cx="9905998" cy="106740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manual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DCD0-AD2C-4350-88D0-6DBBDB7B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11337"/>
            <a:ext cx="9905999" cy="3541714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58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2FAA-C271-4F15-9933-B5EDB378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768"/>
            <a:ext cx="9905998" cy="10959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E5C2-1CB7-4BEE-8347-01808FAF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3687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0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7A25-E266-4164-8D30-5F03DDB5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721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9084-52EC-4888-B36F-C3CD263F6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2786"/>
            <a:ext cx="9905999" cy="4398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https://www.interserver.net/tips/kb/mvc-advantages-disadvantages-mvc/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https://www.tutorialspoint.com/sdlc/sdlc_waterfall_model.htm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u="sng" dirty="0">
                <a:hlinkClick r:id="rId4"/>
              </a:rPr>
              <a:t>https://c2sconsultinggroup.com/the-importance-of-configuration-management/</a:t>
            </a:r>
            <a:r>
              <a:rPr lang="en-US" sz="24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u="sng" dirty="0">
                <a:hlinkClick r:id="rId5"/>
              </a:rPr>
              <a:t>https://www.slideshare.net/HabtamuAsmare/pharmacy-management-system-requirement-analysis-and-elicitaion-document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0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789A-7972-4EF3-815A-6E4CC456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2371118"/>
            <a:ext cx="4943475" cy="147857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110207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BBAE-6AE2-4A86-AB64-069F4E34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8943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4479-5F9D-4B5F-BEFB-F86623B8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54187"/>
            <a:ext cx="9905999" cy="44275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pharmacist and user can login into the system with unique email address.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Adding, updating and deleting medicine information are managed by pharmacist.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can search and view medicine detail and can place their order.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Automated bill generation.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40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DB3D-EE8A-48E3-A027-3E2419D3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438" y="2689715"/>
            <a:ext cx="4983162" cy="147857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2456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F766-482B-464E-AB7E-412FE353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4668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Aims and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FE34-D386-47BA-8254-649AC0574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3237"/>
            <a:ext cx="9905999" cy="438943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Computerized pharmacy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and maintain daily activities of pharmacy.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data processing and storage.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paper 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Overcome manual efforts.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Enhances efficiency.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placing order.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8BFD-90A5-49C6-947D-8E963F56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3693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of the project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71BD-051E-4CF1-9582-D3F456AF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162" y="1590674"/>
            <a:ext cx="9905999" cy="473392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Pharmacist and user login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 medicine and its related information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Modify and delete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search of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 extensible list of available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Upload prescription report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1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9256-4E83-4463-AECA-AED98E73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of the project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5FEE-5B2E-4AD8-B755-23288056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084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 generate bill, save and print bill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 customer order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9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444F-B3E0-4FFF-9680-10822FE1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5114"/>
            <a:ext cx="9905998" cy="13012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MoSCoW Prioritization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FB23-2A0B-4F77-881D-AC1407D84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7491"/>
            <a:ext cx="9905999" cy="464948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MoSCoW prioritization is a technique to understand the relative importance of the work to be done.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helps to make progress and keep deadlines.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MoSCoW stands for: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ust 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hould 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ould 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on’t Have this time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1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EACF-ACF0-4EA8-9581-88055CAC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1" y="213214"/>
            <a:ext cx="9905998" cy="115411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 breakdown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B78C2-C38F-419D-9113-D2B942C86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186" y="1367327"/>
            <a:ext cx="8058089" cy="4758042"/>
          </a:xfrm>
        </p:spPr>
      </p:pic>
    </p:spTree>
    <p:extLst>
      <p:ext uri="{BB962C8B-B14F-4D97-AF65-F5344CB8AC3E}">
        <p14:creationId xmlns:p14="http://schemas.microsoft.com/office/powerpoint/2010/main" val="302684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715</Words>
  <Application>Microsoft Office PowerPoint</Application>
  <PresentationFormat>Widescreen</PresentationFormat>
  <Paragraphs>125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Medino Pharmacy</vt:lpstr>
      <vt:lpstr>Introduction</vt:lpstr>
      <vt:lpstr>Existing system</vt:lpstr>
      <vt:lpstr>Background of the project</vt:lpstr>
      <vt:lpstr>Aims and Objectives </vt:lpstr>
      <vt:lpstr>Features of the project - 1</vt:lpstr>
      <vt:lpstr>Features of the project - 2</vt:lpstr>
      <vt:lpstr>MoSCoW Prioritization </vt:lpstr>
      <vt:lpstr>Work breakdown structure</vt:lpstr>
      <vt:lpstr>Gantt Chart</vt:lpstr>
      <vt:lpstr>Scheduling</vt:lpstr>
      <vt:lpstr>Waterfall methodology</vt:lpstr>
      <vt:lpstr>Why Waterfall ?</vt:lpstr>
      <vt:lpstr>Architecture – 3-tier architecture</vt:lpstr>
      <vt:lpstr>Risk management</vt:lpstr>
      <vt:lpstr>Configuration management</vt:lpstr>
      <vt:lpstr>PowerPoint Presentation</vt:lpstr>
      <vt:lpstr>Design – Initial class diagram</vt:lpstr>
      <vt:lpstr>PowerPoint Presentation</vt:lpstr>
      <vt:lpstr>Design – Class diagram</vt:lpstr>
      <vt:lpstr>PowerPoint Presentation</vt:lpstr>
      <vt:lpstr>Design – ER-diagram </vt:lpstr>
      <vt:lpstr>PowerPoint Presentation</vt:lpstr>
      <vt:lpstr>Design – Use case diagram </vt:lpstr>
      <vt:lpstr>PowerPoint Presentation</vt:lpstr>
      <vt:lpstr>Design – Activity diagram </vt:lpstr>
      <vt:lpstr>PowerPoint Presentation</vt:lpstr>
      <vt:lpstr>Design – Sequence diagram</vt:lpstr>
      <vt:lpstr>Coding and its UI design</vt:lpstr>
      <vt:lpstr>PowerPoint Presentation</vt:lpstr>
      <vt:lpstr>PowerPoint Presentation</vt:lpstr>
      <vt:lpstr>PowerPoint Presentation</vt:lpstr>
      <vt:lpstr>Test cases</vt:lpstr>
      <vt:lpstr>Future work</vt:lpstr>
      <vt:lpstr>Limitation </vt:lpstr>
      <vt:lpstr>User manual </vt:lpstr>
      <vt:lpstr>Conclusion</vt:lpstr>
      <vt:lpstr>References</vt:lpstr>
      <vt:lpstr>Any question 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Medino Pharmacy</dc:title>
  <dc:creator>Owner</dc:creator>
  <cp:lastModifiedBy>Owner</cp:lastModifiedBy>
  <cp:revision>140</cp:revision>
  <dcterms:created xsi:type="dcterms:W3CDTF">2019-03-27T06:01:40Z</dcterms:created>
  <dcterms:modified xsi:type="dcterms:W3CDTF">2019-04-02T17:43:16Z</dcterms:modified>
</cp:coreProperties>
</file>