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3" r:id="rId1"/>
  </p:sldMasterIdLst>
  <p:sldIdLst>
    <p:sldId id="256" r:id="rId2"/>
    <p:sldId id="258" r:id="rId3"/>
    <p:sldId id="259" r:id="rId4"/>
    <p:sldId id="260" r:id="rId5"/>
    <p:sldId id="261" r:id="rId6"/>
    <p:sldId id="314" r:id="rId7"/>
    <p:sldId id="328" r:id="rId8"/>
    <p:sldId id="262" r:id="rId9"/>
    <p:sldId id="263" r:id="rId10"/>
    <p:sldId id="267" r:id="rId11"/>
    <p:sldId id="264" r:id="rId12"/>
    <p:sldId id="265" r:id="rId13"/>
    <p:sldId id="270" r:id="rId14"/>
    <p:sldId id="268" r:id="rId15"/>
    <p:sldId id="269" r:id="rId16"/>
    <p:sldId id="272" r:id="rId17"/>
    <p:sldId id="273" r:id="rId18"/>
    <p:sldId id="274" r:id="rId19"/>
    <p:sldId id="311" r:id="rId20"/>
    <p:sldId id="275" r:id="rId21"/>
    <p:sldId id="277" r:id="rId22"/>
    <p:sldId id="278" r:id="rId23"/>
    <p:sldId id="279" r:id="rId24"/>
    <p:sldId id="291" r:id="rId25"/>
    <p:sldId id="284" r:id="rId26"/>
    <p:sldId id="289" r:id="rId27"/>
    <p:sldId id="290" r:id="rId28"/>
    <p:sldId id="312" r:id="rId29"/>
    <p:sldId id="295" r:id="rId30"/>
    <p:sldId id="313" r:id="rId31"/>
    <p:sldId id="299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3" r:id="rId45"/>
    <p:sldId id="304" r:id="rId46"/>
    <p:sldId id="306" r:id="rId47"/>
    <p:sldId id="307" r:id="rId48"/>
    <p:sldId id="308" r:id="rId49"/>
    <p:sldId id="310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1FDE-54BE-4875-B20D-9B618AAF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0B6C-E204-4B68-BF4A-2E8E6532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76B4-DDA6-4D09-96BC-E443A120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D7C0-789E-48A3-9277-83924E90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8012-5C05-4749-B2BA-A622DB62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C857-AACD-4CA6-B288-9FB299B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A4FD-031C-4F6E-B551-FBC600B9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0DAF-014F-4498-90B7-A280947C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998D-EE0C-4044-B7AE-59FBC6AF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F7C3-2ADC-4C85-ADA6-988CA0A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B6889-669B-47DC-AC7A-2DE07C2A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E9EF7-F2BD-4E8A-95CB-2BDFFA82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4BDA-5D1A-4997-9053-7B39D1E1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DF59-483D-44BC-B593-3B69D427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EDFF-505C-428F-8FEB-9D6743F8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B974-C34A-437C-919B-0B2A3A79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D4C7-35B5-444D-9637-030F41B7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455F-9394-4911-B77D-A482491A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DCDE-A06A-4F30-B3DD-40169CE8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AEB8-3B5F-41F1-A300-D135964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3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6321-E069-40E5-B98D-FD8F0B85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EB77-19EB-41A2-8AD3-45514F944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FAB2-6896-44E7-86DB-A60B224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59-4643-461A-908E-BBD4CC6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9F32-4771-4202-9BE2-F2C6652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3DFB-4A67-41D6-B860-F0F92E32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E900-1B81-40F8-88F1-6F06DF20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915FC-2C23-4906-A88D-1A81A0D5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79A59-B5B6-41EF-AC50-3AB1100B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DCED-70DE-42D7-9CA1-ED19F9E6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0911-4579-414B-BCE2-8504A1B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08FF-62D3-4C58-A4DE-2F6618D0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9349-15AE-442F-BCA3-100F8E0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84B1-2E64-4DCC-94B5-88A68935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2E628-EB8E-47B1-A990-67BD8A98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9775B-9F0D-42D5-AD0D-EB63F6A1A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E1AD-0397-4211-AA51-4A5F68FC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88273-0FE3-4721-858F-D6D46B84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4E4B2-5A34-4F89-BB08-F998A72A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953B-B5B0-402C-9184-7DEF537A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42842-1060-46D2-8CA9-B7287A9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D8DA6-7EB9-4587-8EB8-BE901D15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F96D2-06BF-48BE-82B9-93F80361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5C07E-63F8-44FF-83EF-6C350463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81ABA-99DD-40D7-8004-9A12549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3AD02-A28D-4018-933A-8859511F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7DB7-E577-4669-9399-0090FE33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C017-9033-49A2-ADE6-327620AB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C5BF-B732-456C-9F8D-28C38420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AF12-7D6D-48B8-9F63-1F0C816C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CD2B-958A-40DA-B1FB-F29A5B0E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E9CB-9D16-4677-95B9-B1C6EE1B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2D52-5F9E-471F-A0F2-8F3F9C1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802B0-52D5-4263-914F-AF67D294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F4AD4-584D-49BE-960C-EDEEDEE5C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6D11-36E7-433F-8121-6E9CFD10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A938-76A0-445A-B27B-9861BCBD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1E8C-2576-45D9-92AD-FA56C2D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0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7CB78-8DE2-4E63-8AE1-3F693441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DC5-09DB-47E0-9DC6-E68567F8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D583-0668-4830-B6FA-7C2E66CA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5AB3-F6B5-4F03-9555-586F0000E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216A-72A5-46EA-BF76-079E0963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waterfall_model.htm" TargetMode="External"/><Relationship Id="rId2" Type="http://schemas.openxmlformats.org/officeDocument/2006/relationships/hyperlink" Target="https://www.interserver.net/tips/kb/mvc-advantages-disadvantages-mv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abtamuAsmare/pharmacy-management-system-requirement-analysis-and-elicitaion-document" TargetMode="External"/><Relationship Id="rId4" Type="http://schemas.openxmlformats.org/officeDocument/2006/relationships/hyperlink" Target="https://c2sconsultinggroup.com/the-importance-of-configuration-management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Medino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605" y="4961095"/>
            <a:ext cx="2794636" cy="164290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Name: 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pPr algn="just"/>
            <a:r>
              <a:rPr lang="en-US" sz="1800" dirty="0"/>
              <a:t>NCC-ID: 00172899</a:t>
            </a:r>
          </a:p>
          <a:p>
            <a:pPr algn="just"/>
            <a:r>
              <a:rPr lang="en-US" sz="1800" dirty="0"/>
              <a:t>Subject: Computing Project</a:t>
            </a:r>
          </a:p>
          <a:p>
            <a:pPr algn="just"/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655FC-AE77-4983-A7B8-8740425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53" y="1352240"/>
            <a:ext cx="4425914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44F-B3E0-4FFF-9680-10822FE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4"/>
            <a:ext cx="9905998" cy="13012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B23-2A0B-4F77-881D-AC1407D8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491"/>
            <a:ext cx="9905999" cy="4649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is a technique to understand the relative importance of the work to be done.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make progress and keep deadlines.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MoSCoW stands for: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on’t Have this time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ACF-ACF0-4EA8-9581-88055CA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213214"/>
            <a:ext cx="9905998" cy="115411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B78C2-C38F-419D-9113-D2B942C8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86" y="1367327"/>
            <a:ext cx="8058089" cy="4758042"/>
          </a:xfrm>
        </p:spPr>
      </p:pic>
    </p:spTree>
    <p:extLst>
      <p:ext uri="{BB962C8B-B14F-4D97-AF65-F5344CB8AC3E}">
        <p14:creationId xmlns:p14="http://schemas.microsoft.com/office/powerpoint/2010/main" val="30268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691-7912-4AB3-B11F-554D10E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1245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Gantt Chart -1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05EE-6E62-4F2F-8A26-D09D8AC8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47749"/>
            <a:ext cx="10002837" cy="5438775"/>
          </a:xfrm>
        </p:spPr>
      </p:pic>
    </p:spTree>
    <p:extLst>
      <p:ext uri="{BB962C8B-B14F-4D97-AF65-F5344CB8AC3E}">
        <p14:creationId xmlns:p14="http://schemas.microsoft.com/office/powerpoint/2010/main" val="300604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BF3-C97B-4885-8AF3-7F759670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313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Gantt Chart 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6F95-104B-4FC8-8580-DEAF498E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6" y="1190626"/>
            <a:ext cx="8220074" cy="5339860"/>
          </a:xfrm>
        </p:spPr>
      </p:pic>
    </p:spTree>
    <p:extLst>
      <p:ext uri="{BB962C8B-B14F-4D97-AF65-F5344CB8AC3E}">
        <p14:creationId xmlns:p14="http://schemas.microsoft.com/office/powerpoint/2010/main" val="161381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8A-E598-4605-94C4-56AEAA0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70843"/>
            <a:ext cx="9905998" cy="11245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39C-FB26-4FCB-A831-E10C1CFF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72355"/>
            <a:ext cx="4878389" cy="47132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linear-sequential software development model in which development is seen as flowing steadily downwards like a waterfall through phases.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phase must be completed before beginning another phase.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5EFD5-0BD0-4738-909D-A8E38E409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072355"/>
            <a:ext cx="4746106" cy="4838700"/>
          </a:xfrm>
        </p:spPr>
      </p:pic>
    </p:spTree>
    <p:extLst>
      <p:ext uri="{BB962C8B-B14F-4D97-AF65-F5344CB8AC3E}">
        <p14:creationId xmlns:p14="http://schemas.microsoft.com/office/powerpoint/2010/main" val="240093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56A-D5D9-4E59-A161-BF62EE6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1531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Waterfall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DF5-333A-40A2-B9C4-ECD2AB4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84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suitable for small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easy to understand and simple to use.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easy to manage and each phase has specific goals and review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measure project milestone.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works well where the requirements are clear and understandable.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137-6208-4276-8C08-9CC2947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3718"/>
            <a:ext cx="9905998" cy="90548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– 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65-5C92-46FA-B689-48AD83B2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19200"/>
            <a:ext cx="5164140" cy="485616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MVC architecture is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stands for “Model-View-Controller”. 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It carries data and can contain                 business logic used by the program.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2. 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It represents the GUI part with         which user will interact.  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3. 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It controls the data flow into         model and update view. It connects user with the system.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DCABF2-2540-48A3-BCD2-D04C5AF1C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6899" y="1573210"/>
            <a:ext cx="3861433" cy="3339832"/>
          </a:xfrm>
        </p:spPr>
      </p:pic>
    </p:spTree>
    <p:extLst>
      <p:ext uri="{BB962C8B-B14F-4D97-AF65-F5344CB8AC3E}">
        <p14:creationId xmlns:p14="http://schemas.microsoft.com/office/powerpoint/2010/main" val="39509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989-6B4B-4783-8270-BE4F090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525"/>
            <a:ext cx="9905998" cy="90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83B9-99BA-4487-8265-8C8134A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8" y="1658143"/>
            <a:ext cx="9905999" cy="44092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and prioritization of risks and analyzing with various tools and economical application resources to minimize their impact on the system.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be managed in five steps 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1. Identify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2. Analyze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3. Evaluate or rank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4. Treat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5. Monitor and review the risk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316-3F65-43E5-8EA5-9A5B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10849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60-F230-4EA8-833B-92586F9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0287"/>
            <a:ext cx="9905999" cy="49404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way to maintain consistency between physical and logical assets in an operational environment throughout project life.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Identifies bad configuration changes and ensures quick service restoration.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Increased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reduction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change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Faster restoration of your service if a process failure occurs. 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2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6B72B-F0EB-47F2-B482-440D88C8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9801"/>
            <a:ext cx="9851658" cy="33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Medino, a web-based pharmacy management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drug information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user to access medicine information from anywhere through online and purchase them.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handles data and reduce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and reliable.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CA2-DC43-4669-B92D-90B5BE1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9964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Initial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E853C-DC11-41A8-A101-3A7DF1EA8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040" y="1825625"/>
            <a:ext cx="5243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96C-55AB-43B9-AC26-D074C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191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6E0-BB7F-4B35-AD24-A45D4DEB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416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static structure and modelling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helps to describe general overview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Illustrates relationships and dependencies among classes present in the system.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18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E023-9D69-4BE4-B447-BCD954B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48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ER-diagram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62A-4E05-4D02-84E0-D4DDC406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21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that shows the relationship of entities stored in a database.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datatypes and constraints of the attributes.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Illustrates the logical structure of database.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to sketch out the design of a database.</a:t>
            </a:r>
          </a:p>
        </p:txBody>
      </p:sp>
    </p:spTree>
    <p:extLst>
      <p:ext uri="{BB962C8B-B14F-4D97-AF65-F5344CB8AC3E}">
        <p14:creationId xmlns:p14="http://schemas.microsoft.com/office/powerpoint/2010/main" val="362308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7B442-D709-4471-AE6C-752736B8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81050"/>
            <a:ext cx="9486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D4E-4C5F-4CBC-945A-D0EE376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0388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1F0-1FDF-4DFF-95CF-8B21C39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6062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the functionality of the system using actors and use cases.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Valuable for visualizing the functional requirements.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how system interacts with the actor.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role of user within the system.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one who perform the action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3033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FB292-4ECA-42B0-BA33-E35D649A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71" y="0"/>
            <a:ext cx="68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3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906-E05F-486F-BF44-A0FF57F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Activity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4D0-0D68-4070-8832-C6E8D086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10665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flowchart to represent the flow from one activity to another activity.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Describes the dynamic behavior of the system.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the activities performed by a system.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EAF73-3976-4F9F-9CFE-612278F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853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32A-353C-4589-9AA9-F1A34D9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818"/>
            <a:ext cx="9905998" cy="93405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E30-995C-4E45-9CC9-59CBD50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7012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Describes interactions among objects in terms of an exchange of message over time.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how a system will behave.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to achieve the sequential flow of the website.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3E48-DC60-4210-BB5D-DA9EED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FB7-11F0-437A-A19C-CC855331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requires more paper-work.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secure for data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calculation resulting budget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drug knowledge.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for user in finding their required medicine.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reliable for correct medication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03622-A8A8-4F5C-B90A-2C2D48DB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39"/>
            <a:ext cx="12192000" cy="60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C548-0BA5-4765-9B72-9AC8718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0050"/>
            <a:ext cx="9905998" cy="1049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F14CD-9697-43E1-B92A-4EAB280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3 pages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Medicine page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Cart page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Receipt of bill         </a:t>
            </a:r>
          </a:p>
        </p:txBody>
      </p:sp>
    </p:spTree>
    <p:extLst>
      <p:ext uri="{BB962C8B-B14F-4D97-AF65-F5344CB8AC3E}">
        <p14:creationId xmlns:p14="http://schemas.microsoft.com/office/powerpoint/2010/main" val="193892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B3BA-CA8C-4E75-86F2-1FA5E232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and Registration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849279-0702-48E4-8E77-1ECB579AB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540" y="1228940"/>
            <a:ext cx="4310743" cy="50937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95E20C-DAC7-4789-AD04-AF404A64AA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5623" y="842962"/>
            <a:ext cx="4200527" cy="5865736"/>
          </a:xfrm>
        </p:spPr>
      </p:pic>
    </p:spTree>
    <p:extLst>
      <p:ext uri="{BB962C8B-B14F-4D97-AF65-F5344CB8AC3E}">
        <p14:creationId xmlns:p14="http://schemas.microsoft.com/office/powerpoint/2010/main" val="218710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2843-A358-488B-93A2-3BD7653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Medicine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6AB0A-9F00-49E4-8C1A-0DD41BBBC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117" y="1200150"/>
            <a:ext cx="8405133" cy="5156878"/>
          </a:xfrm>
        </p:spPr>
      </p:pic>
    </p:spTree>
    <p:extLst>
      <p:ext uri="{BB962C8B-B14F-4D97-AF65-F5344CB8AC3E}">
        <p14:creationId xmlns:p14="http://schemas.microsoft.com/office/powerpoint/2010/main" val="745540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79A85-5D91-4A5C-A939-051D3C97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6" y="1190625"/>
            <a:ext cx="5502729" cy="447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4D52E-71FA-4718-9847-E10DBCE6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190624"/>
            <a:ext cx="6166757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8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FC1E-1C9B-42DB-BFD0-FA2D8FC2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03CA-6407-4091-A5BF-A8442D85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278504"/>
            <a:ext cx="8430986" cy="4627643"/>
          </a:xfrm>
        </p:spPr>
      </p:pic>
    </p:spTree>
    <p:extLst>
      <p:ext uri="{BB962C8B-B14F-4D97-AF65-F5344CB8AC3E}">
        <p14:creationId xmlns:p14="http://schemas.microsoft.com/office/powerpoint/2010/main" val="86359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AD9AD-8ACE-429C-9552-5A7B8012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45" y="494619"/>
            <a:ext cx="8859709" cy="58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033A-5C08-4774-B5E8-C33B901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Receipt of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D711-3486-4F70-BFF2-98F54AF2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4351338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7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3B40-663F-4722-92F8-B9D3F8EC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F4CA-A83F-4097-991A-45F27CA0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Executing a system to identify errors or missing requirements.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developed system is defect free.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helps to produce quality product.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2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EC1-4D9F-4A5E-A999-1CD4686C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(Unit testing)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2D85D-D77B-43EA-BBFB-F5520BD540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826" y="1690688"/>
            <a:ext cx="5514975" cy="40804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49D084-CEF5-440B-B15A-CEB358484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1" y="1690688"/>
            <a:ext cx="5855037" cy="4080473"/>
          </a:xfrm>
        </p:spPr>
      </p:pic>
    </p:spTree>
    <p:extLst>
      <p:ext uri="{BB962C8B-B14F-4D97-AF65-F5344CB8AC3E}">
        <p14:creationId xmlns:p14="http://schemas.microsoft.com/office/powerpoint/2010/main" val="167854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BAE-6AE2-4A86-AB64-069F4E3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894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79-5F9D-4B5F-BEFB-F86623B8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187"/>
            <a:ext cx="9905999" cy="4427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pharmacist and user can login into the system with unique email address.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Adding, updating and deleting medicine information are managed by pharmacist.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search and view medicine detail and can place their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0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0530-20D2-47B8-8B44-D33FB6B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3B128-C7F1-4B53-8410-486584EA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2" y="1907154"/>
            <a:ext cx="9661777" cy="3874521"/>
          </a:xfrm>
        </p:spPr>
      </p:pic>
    </p:spTree>
    <p:extLst>
      <p:ext uri="{BB962C8B-B14F-4D97-AF65-F5344CB8AC3E}">
        <p14:creationId xmlns:p14="http://schemas.microsoft.com/office/powerpoint/2010/main" val="36367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FF80-A97E-4A71-9B95-137D865B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32628-DE2B-4617-82C8-D57F8F495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60" y="1776526"/>
            <a:ext cx="9380765" cy="4238418"/>
          </a:xfrm>
        </p:spPr>
      </p:pic>
    </p:spTree>
    <p:extLst>
      <p:ext uri="{BB962C8B-B14F-4D97-AF65-F5344CB8AC3E}">
        <p14:creationId xmlns:p14="http://schemas.microsoft.com/office/powerpoint/2010/main" val="416316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84E-68F1-4369-B01B-CE350B42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18253-DF1D-4F0E-A784-3DC34F15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03" y="1432265"/>
            <a:ext cx="9175297" cy="4503334"/>
          </a:xfrm>
        </p:spPr>
      </p:pic>
    </p:spTree>
    <p:extLst>
      <p:ext uri="{BB962C8B-B14F-4D97-AF65-F5344CB8AC3E}">
        <p14:creationId xmlns:p14="http://schemas.microsoft.com/office/powerpoint/2010/main" val="367372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232-73EE-433C-B2D2-48C970A6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- 5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AD6B2-33A1-427D-AEB3-7C128D9D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39" y="1690688"/>
            <a:ext cx="9520520" cy="3948793"/>
          </a:xfrm>
        </p:spPr>
      </p:pic>
    </p:spTree>
    <p:extLst>
      <p:ext uri="{BB962C8B-B14F-4D97-AF65-F5344CB8AC3E}">
        <p14:creationId xmlns:p14="http://schemas.microsoft.com/office/powerpoint/2010/main" val="89805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01B1-6E9E-417B-9FBA-41B0D10F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 -6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(Black box Testing)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5A3-FC36-475D-91A2-C68C740EF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4119-01FA-4057-A426-C3C5B00A0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55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BAD5-5412-4078-9038-85B6723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66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F5F-4075-45F0-B953-6F29F74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27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payment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Validating and verifying prescribed report after uploading.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Notification alert when order is accepted.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Automatic deduction of medicine quantity according to expiry date and medicine sold.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Accessibility function</a:t>
            </a:r>
          </a:p>
        </p:txBody>
      </p:sp>
    </p:spTree>
    <p:extLst>
      <p:ext uri="{BB962C8B-B14F-4D97-AF65-F5344CB8AC3E}">
        <p14:creationId xmlns:p14="http://schemas.microsoft.com/office/powerpoint/2010/main" val="1802389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C55A-1DAF-4427-8186-5271036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493"/>
            <a:ext cx="9905998" cy="10674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DCD0-AD2C-4350-88D0-6DBBDB7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1133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8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AA-C271-4F15-9933-B5EDB378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8"/>
            <a:ext cx="9905998" cy="10959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E5C2-1CB7-4BEE-8347-01808FA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68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I had developed will help pharmacy to keep their medicine data secure and help customer to order their required product in easy way.</a:t>
            </a:r>
          </a:p>
        </p:txBody>
      </p:sp>
    </p:spTree>
    <p:extLst>
      <p:ext uri="{BB962C8B-B14F-4D97-AF65-F5344CB8AC3E}">
        <p14:creationId xmlns:p14="http://schemas.microsoft.com/office/powerpoint/2010/main" val="216521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7A25-E266-4164-8D30-5F03DDB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9084-52EC-4888-B36F-C3CD263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2786"/>
            <a:ext cx="9905999" cy="4398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https://www.interserver.net/tips/kb/mvc-advantages-disadvantages-mvc/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https://www.tutorialspoint.com/sdlc/sdlc_waterfall_model.htm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https://c2sconsultinggroup.com/the-importance-of-configuration-management/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https://www.slideshare.net/HabtamuAsmare/pharmacy-management-system-requirement-analysis-and-elicitaion-document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89A-7972-4EF3-815A-6E4CC45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2371118"/>
            <a:ext cx="4943475" cy="147857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207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F766-482B-464E-AB7E-412FE35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667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FE34-D386-47BA-8254-649AC057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237"/>
            <a:ext cx="9905999" cy="43894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Computerized pharmacy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processing and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Overcome manual efforts.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placing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B3D-EE8A-48E3-A027-3E2419D3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438" y="2689715"/>
            <a:ext cx="4983162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56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422-A2CE-47EB-9F4F-A76821D3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7FF3-A513-4758-AC0D-542C77D9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friendly user interface.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Overcoming manual efforts with automated calculation.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for secure login.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Detailed information is taken from user before placing their order for right delivery.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2926-46BF-456B-8ABA-22A2E8C8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CB2-FBCA-4700-A9DC-9354D445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Lacks online payment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user alert when their order is accepted.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Lacks validation while uploading prescribed report by user.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deduction of quantity according to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expiry date and medicine sold.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BFD-90A5-49C6-947D-8E963F5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1BD-051E-4CF1-9582-D3F456AF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590674"/>
            <a:ext cx="9905999" cy="4733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 and user login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medicine and its related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 and delete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of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extensible list of available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prescription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256-4E83-4463-AECA-AED98E7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FEE-5B2E-4AD8-B755-2328805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generate bill, save and print bill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customer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1034</Words>
  <Application>Microsoft Office PowerPoint</Application>
  <PresentationFormat>Widescreen</PresentationFormat>
  <Paragraphs>174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Medino Pharmacy</vt:lpstr>
      <vt:lpstr>Introduction</vt:lpstr>
      <vt:lpstr>Existing system</vt:lpstr>
      <vt:lpstr>Background of the project</vt:lpstr>
      <vt:lpstr>Aims</vt:lpstr>
      <vt:lpstr>Objectives</vt:lpstr>
      <vt:lpstr>Limitation</vt:lpstr>
      <vt:lpstr>Features of the project - 1</vt:lpstr>
      <vt:lpstr>Features of the project - 2</vt:lpstr>
      <vt:lpstr>MoSCoW Prioritization </vt:lpstr>
      <vt:lpstr>Work breakdown structure</vt:lpstr>
      <vt:lpstr>Gantt Chart -1 </vt:lpstr>
      <vt:lpstr>Gantt Chart -2</vt:lpstr>
      <vt:lpstr>Waterfall methodology</vt:lpstr>
      <vt:lpstr>Why Waterfall ?</vt:lpstr>
      <vt:lpstr>Architecture – 3-tier architecture</vt:lpstr>
      <vt:lpstr>Risk management</vt:lpstr>
      <vt:lpstr>Configuration management</vt:lpstr>
      <vt:lpstr>PowerPoint Presentation</vt:lpstr>
      <vt:lpstr>Design – Initial class diagram</vt:lpstr>
      <vt:lpstr>Design – Class diagram</vt:lpstr>
      <vt:lpstr>PowerPoint Presentation</vt:lpstr>
      <vt:lpstr>Design – ER-diagram </vt:lpstr>
      <vt:lpstr>PowerPoint Presentation</vt:lpstr>
      <vt:lpstr>Design – Use case diagram </vt:lpstr>
      <vt:lpstr>PowerPoint Presentation</vt:lpstr>
      <vt:lpstr>Design – Activity diagram </vt:lpstr>
      <vt:lpstr>PowerPoint Presentation</vt:lpstr>
      <vt:lpstr>Design – Sequence diagram</vt:lpstr>
      <vt:lpstr>PowerPoint Presentation</vt:lpstr>
      <vt:lpstr>User interface</vt:lpstr>
      <vt:lpstr>Login and Registration</vt:lpstr>
      <vt:lpstr>Medicine page</vt:lpstr>
      <vt:lpstr>PowerPoint Presentation</vt:lpstr>
      <vt:lpstr>Cart page</vt:lpstr>
      <vt:lpstr>PowerPoint Presentation</vt:lpstr>
      <vt:lpstr>Receipt of bill</vt:lpstr>
      <vt:lpstr>Testing</vt:lpstr>
      <vt:lpstr>Test case -1 (Unit testing) </vt:lpstr>
      <vt:lpstr>Test case - 2</vt:lpstr>
      <vt:lpstr>Test case - 3</vt:lpstr>
      <vt:lpstr>Test case - 4</vt:lpstr>
      <vt:lpstr>Test case - 5 </vt:lpstr>
      <vt:lpstr>Test case -6 (Black box Testing)</vt:lpstr>
      <vt:lpstr>Future work</vt:lpstr>
      <vt:lpstr>User manual </vt:lpstr>
      <vt:lpstr>Conclusion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221</cp:revision>
  <dcterms:created xsi:type="dcterms:W3CDTF">2019-03-27T06:01:40Z</dcterms:created>
  <dcterms:modified xsi:type="dcterms:W3CDTF">2019-04-16T16:37:03Z</dcterms:modified>
</cp:coreProperties>
</file>