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9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6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4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57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0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1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96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4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0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3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6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5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9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D9A4-53CF-4ED1-BB13-5B70DFB37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14659"/>
            <a:ext cx="8144134" cy="1373070"/>
          </a:xfrm>
        </p:spPr>
        <p:txBody>
          <a:bodyPr/>
          <a:lstStyle/>
          <a:p>
            <a:r>
              <a:rPr lang="en-US" dirty="0"/>
              <a:t>Medino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B5D47-6F60-4F06-9688-209531207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578261"/>
          </a:xfrm>
        </p:spPr>
        <p:txBody>
          <a:bodyPr>
            <a:normAutofit/>
          </a:bodyPr>
          <a:lstStyle/>
          <a:p>
            <a:r>
              <a:rPr lang="en-US" dirty="0"/>
              <a:t>Online Pharmacy</a:t>
            </a:r>
          </a:p>
          <a:p>
            <a:r>
              <a:rPr lang="en-US" dirty="0"/>
              <a:t>Daisyna Shrestha</a:t>
            </a:r>
          </a:p>
          <a:p>
            <a:r>
              <a:rPr lang="en-US" dirty="0"/>
              <a:t>Batch 21</a:t>
            </a:r>
          </a:p>
          <a:p>
            <a:r>
              <a:rPr lang="en-US" dirty="0"/>
              <a:t>CP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20DC-E556-4C9D-93BF-E1AD7C63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B064-87EA-4282-A97C-ABF3725E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8EED-FAB9-4E17-A811-F9116F99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4B30-C71F-415C-9351-4E9496D3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1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F973-6C4D-438A-825C-6A5DAE7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4ECE-D17B-4ADD-90F6-9A471CB1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maintain the consumable drugs for the patient, manage the medicine stock and generate an automated bill.</a:t>
            </a:r>
          </a:p>
          <a:p>
            <a:r>
              <a:rPr lang="en-US" dirty="0"/>
              <a:t>Provides the user-friendly interface</a:t>
            </a:r>
          </a:p>
          <a:p>
            <a:r>
              <a:rPr lang="en-US" dirty="0"/>
              <a:t>Online medicine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50C8-C861-4D60-A6CB-AE341B1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methodology, design patters,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4DA8-2AF0-4B9B-AC5F-064EA250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  <a:p>
            <a:r>
              <a:rPr lang="en-US" dirty="0"/>
              <a:t>MVC pattern</a:t>
            </a:r>
          </a:p>
          <a:p>
            <a:r>
              <a:rPr lang="en-US" dirty="0"/>
              <a:t>3-tier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125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F1FE-CCF0-4738-BE20-7137797B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CDBC-4B58-4F8B-8146-C42BDF9E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45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</TotalTime>
  <Words>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Medino </vt:lpstr>
      <vt:lpstr>Introduction</vt:lpstr>
      <vt:lpstr>Why this project?</vt:lpstr>
      <vt:lpstr>Aims and Objectives</vt:lpstr>
      <vt:lpstr>Used methodology, design patters, system architecture</vt:lpstr>
      <vt:lpstr>Water fall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</dc:title>
  <dc:creator>Owner</dc:creator>
  <cp:lastModifiedBy>Owner</cp:lastModifiedBy>
  <cp:revision>8</cp:revision>
  <dcterms:created xsi:type="dcterms:W3CDTF">2019-03-05T10:05:55Z</dcterms:created>
  <dcterms:modified xsi:type="dcterms:W3CDTF">2019-03-07T02:12:03Z</dcterms:modified>
</cp:coreProperties>
</file>