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D248-F559-44C3-9756-C5C3601DE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Networking and troubleshooting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EE557-1054-48B1-BBED-0C5C88162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made by daksh kumar sharma </a:t>
            </a:r>
          </a:p>
          <a:p>
            <a:r>
              <a:rPr lang="en-IN" dirty="0"/>
              <a:t>During internship at </a:t>
            </a:r>
            <a:r>
              <a:rPr lang="en-IN" dirty="0" err="1"/>
              <a:t>bsnl</a:t>
            </a:r>
            <a:r>
              <a:rPr lang="en-IN" dirty="0"/>
              <a:t> </a:t>
            </a:r>
            <a:r>
              <a:rPr lang="en-IN" dirty="0" err="1"/>
              <a:t>jaipur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46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3F58-6B2C-4D76-882D-BCCAE483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 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A6C6B-1C4C-48DF-9920-A9AEB1330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61" y="1852079"/>
            <a:ext cx="7799826" cy="4387403"/>
          </a:xfrm>
        </p:spPr>
      </p:pic>
    </p:spTree>
    <p:extLst>
      <p:ext uri="{BB962C8B-B14F-4D97-AF65-F5344CB8AC3E}">
        <p14:creationId xmlns:p14="http://schemas.microsoft.com/office/powerpoint/2010/main" val="285517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FD3911-0F18-43C4-B1A3-69D50D6BC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208" y="828842"/>
            <a:ext cx="8771164" cy="5200316"/>
          </a:xfrm>
        </p:spPr>
      </p:pic>
    </p:spTree>
    <p:extLst>
      <p:ext uri="{BB962C8B-B14F-4D97-AF65-F5344CB8AC3E}">
        <p14:creationId xmlns:p14="http://schemas.microsoft.com/office/powerpoint/2010/main" val="200495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301AE-8756-4A36-8E70-55E11A1D0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472" y="1376936"/>
            <a:ext cx="6967470" cy="4104127"/>
          </a:xfrm>
        </p:spPr>
      </p:pic>
    </p:spTree>
    <p:extLst>
      <p:ext uri="{BB962C8B-B14F-4D97-AF65-F5344CB8AC3E}">
        <p14:creationId xmlns:p14="http://schemas.microsoft.com/office/powerpoint/2010/main" val="85510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096B6D-404E-4D3F-A861-5674502B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58" y="448732"/>
            <a:ext cx="8023538" cy="5587167"/>
          </a:xfrm>
        </p:spPr>
      </p:pic>
    </p:spTree>
    <p:extLst>
      <p:ext uri="{BB962C8B-B14F-4D97-AF65-F5344CB8AC3E}">
        <p14:creationId xmlns:p14="http://schemas.microsoft.com/office/powerpoint/2010/main" val="303657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47A2-E4B8-4846-A9D1-D8EAA191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wimax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93BF-C8F7-4940-B48D-132BE552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 Worldwide Interoperability for Microwave Access</a:t>
            </a:r>
          </a:p>
          <a:p>
            <a:r>
              <a:rPr lang="en-GB" dirty="0"/>
              <a:t> Is a certification mark for products that pass conformity and interoperability tests for the IEEE 802.16</a:t>
            </a:r>
          </a:p>
          <a:p>
            <a:r>
              <a:rPr lang="en-GB" dirty="0"/>
              <a:t> provides  wireless data over long distances in a variety of ways, from point-to-point links to full mobile cellular type access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5E010-2A28-4E9E-98F0-23389DA1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23" y="368825"/>
            <a:ext cx="5306095" cy="27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3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0B35-488C-4225-8E9E-238427DA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Gsm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5263-05E8-4200-A025-67EECB4B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SERVICE CATEGORIES</a:t>
            </a:r>
          </a:p>
          <a:p>
            <a:r>
              <a:rPr lang="en-GB" dirty="0"/>
              <a:t>Main type of telecommunication services: Basic services:    Available to all subscribers to a mobile network.  e.g. voice telephone calls. Supplementary services:     Additional services that are available by subscription                   only.   e.g. Call forwarding.</a:t>
            </a:r>
            <a:endParaRPr lang="en-IN" dirty="0"/>
          </a:p>
        </p:txBody>
      </p:sp>
      <p:pic>
        <p:nvPicPr>
          <p:cNvPr id="3074" name="Picture 2" descr="Image result for gsm">
            <a:extLst>
              <a:ext uri="{FF2B5EF4-FFF2-40B4-BE49-F238E27FC236}">
                <a16:creationId xmlns:a16="http://schemas.microsoft.com/office/drawing/2014/main" id="{A05EF500-E8FD-4019-9183-C23E69E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72" y="618518"/>
            <a:ext cx="4436502" cy="25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6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A7C6-9769-47A3-9B0D-BFC18CDC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FIBER OPTICAL TRANSMISSION SYSTEM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6E0E-C14E-4063-ACE1-9E4893C8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Widely Used Communication Medium Based on TIR Information (Voice, Data Or Video) Is Transmitted In The Form Of Light</a:t>
            </a:r>
            <a:endParaRPr lang="en-IN" dirty="0"/>
          </a:p>
        </p:txBody>
      </p:sp>
      <p:pic>
        <p:nvPicPr>
          <p:cNvPr id="2050" name="Picture 2" descr="Image result for optical fiber">
            <a:extLst>
              <a:ext uri="{FF2B5EF4-FFF2-40B4-BE49-F238E27FC236}">
                <a16:creationId xmlns:a16="http://schemas.microsoft.com/office/drawing/2014/main" id="{015152E0-5CAC-4525-A304-B5B8F639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627" y="1583333"/>
            <a:ext cx="4765184" cy="251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8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50C5-0F90-4516-B812-A4AD9279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FEC0-60F7-4508-8132-BF222974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400" dirty="0"/>
              <a:t>My project has been developed for the given condition and is found working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2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48C-9B10-4377-913F-753245985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2825" y="3929957"/>
            <a:ext cx="4551270" cy="2387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938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81DD-3125-4811-BC10-B48CAADF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7C95-8084-4F1E-840F-9BB11C11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Objective</a:t>
            </a:r>
          </a:p>
          <a:p>
            <a:r>
              <a:rPr lang="en-IN" dirty="0"/>
              <a:t>About company</a:t>
            </a:r>
          </a:p>
          <a:p>
            <a:r>
              <a:rPr lang="en-IN" dirty="0"/>
              <a:t>Abstract</a:t>
            </a:r>
          </a:p>
          <a:p>
            <a:r>
              <a:rPr lang="en-IN" dirty="0"/>
              <a:t>Software used</a:t>
            </a:r>
          </a:p>
          <a:p>
            <a:r>
              <a:rPr lang="en-IN" dirty="0"/>
              <a:t>Hardware used</a:t>
            </a:r>
          </a:p>
          <a:p>
            <a:r>
              <a:rPr lang="en-IN" dirty="0"/>
              <a:t>advantages</a:t>
            </a:r>
          </a:p>
          <a:p>
            <a:r>
              <a:rPr lang="en-IN" dirty="0"/>
              <a:t>Disadvantages</a:t>
            </a:r>
          </a:p>
          <a:p>
            <a:r>
              <a:rPr lang="en-IN" dirty="0"/>
              <a:t>Snapshot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91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C1E4-4F70-43FA-9D9F-D7F8300E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5E22-FF6B-4F5D-8610-8CDA172FE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objective of this project Is to design a simulated network models and troubleshoot problem related to networks using cisco packet tracer.</a:t>
            </a:r>
          </a:p>
          <a:p>
            <a:r>
              <a:rPr lang="en-IN" sz="2800" dirty="0"/>
              <a:t>Learnt about </a:t>
            </a:r>
            <a:r>
              <a:rPr lang="en-IN" sz="2800" dirty="0" err="1"/>
              <a:t>gsm,cdma</a:t>
            </a:r>
            <a:r>
              <a:rPr lang="en-IN" sz="2800" err="1"/>
              <a:t>,</a:t>
            </a:r>
            <a:r>
              <a:rPr lang="en-IN" sz="2800"/>
              <a:t>wimax</a:t>
            </a:r>
            <a:r>
              <a:rPr lang="en-IN" sz="2800" dirty="0"/>
              <a:t>,</a:t>
            </a:r>
            <a:r>
              <a:rPr lang="en-IN" sz="2800"/>
              <a:t>optical</a:t>
            </a:r>
            <a:r>
              <a:rPr lang="en-IN" sz="2800" dirty="0"/>
              <a:t> fibre communication  broadband &amp; bus</a:t>
            </a:r>
          </a:p>
        </p:txBody>
      </p:sp>
    </p:spTree>
    <p:extLst>
      <p:ext uri="{BB962C8B-B14F-4D97-AF65-F5344CB8AC3E}">
        <p14:creationId xmlns:p14="http://schemas.microsoft.com/office/powerpoint/2010/main" val="78775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6259-D232-4263-83F5-AAEC71DA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9A54-F7A9-40AC-9CFD-56F716B9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BSNL(Bhartiya </a:t>
            </a:r>
            <a:r>
              <a:rPr lang="en-IN" sz="2800" dirty="0" err="1"/>
              <a:t>sanchar</a:t>
            </a:r>
            <a:r>
              <a:rPr lang="en-IN" sz="2800" dirty="0"/>
              <a:t> </a:t>
            </a:r>
            <a:r>
              <a:rPr lang="en-IN" sz="2800" dirty="0" err="1"/>
              <a:t>nigam</a:t>
            </a:r>
            <a:r>
              <a:rPr lang="en-IN" sz="2800" dirty="0"/>
              <a:t> limited) is one of the world’s 7 largest telecom company</a:t>
            </a:r>
          </a:p>
          <a:p>
            <a:r>
              <a:rPr lang="en-IN" sz="2800" dirty="0"/>
              <a:t>BSNL is a public sector unit</a:t>
            </a:r>
          </a:p>
          <a:p>
            <a:r>
              <a:rPr lang="en-IN" sz="2800" dirty="0"/>
              <a:t>It provides internet &amp; communication services</a:t>
            </a:r>
          </a:p>
          <a:p>
            <a:r>
              <a:rPr lang="en-IN" sz="2800" dirty="0"/>
              <a:t>It provides system hardware to other telecommunication company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698C8-6A61-49FC-8763-5E726534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67" y="249788"/>
            <a:ext cx="1815250" cy="19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3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3BBF-C96D-4BFE-95C3-D27116C8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35CB-892F-4F78-82CE-D69F6B99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 today’s world communication and networking has became a need instead of luxury</a:t>
            </a:r>
          </a:p>
          <a:p>
            <a:r>
              <a:rPr lang="en-IN" sz="2800" dirty="0"/>
              <a:t>I did my industrial training at BSNL and learnt about how to design simulated networks using cisco packet tracer</a:t>
            </a:r>
          </a:p>
          <a:p>
            <a:r>
              <a:rPr lang="en-IN" sz="2800" dirty="0"/>
              <a:t>I have designed many simulated networks during my industrial training</a:t>
            </a:r>
          </a:p>
        </p:txBody>
      </p:sp>
    </p:spTree>
    <p:extLst>
      <p:ext uri="{BB962C8B-B14F-4D97-AF65-F5344CB8AC3E}">
        <p14:creationId xmlns:p14="http://schemas.microsoft.com/office/powerpoint/2010/main" val="21202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440C-AEB7-4BFE-BFAE-038DAFF9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D267-BA01-45F8-A330-32478034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Cisco packet tracer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D78AC-B322-443E-82CC-62C1CFB5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592" y="1357803"/>
            <a:ext cx="5412711" cy="309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3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E875-A4E4-473E-BE73-CB1359EF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5063-E196-46FE-98DF-7E2798BB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Switches</a:t>
            </a:r>
          </a:p>
          <a:p>
            <a:r>
              <a:rPr lang="en-IN" dirty="0"/>
              <a:t>Hub</a:t>
            </a:r>
          </a:p>
          <a:p>
            <a:r>
              <a:rPr lang="en-IN" dirty="0"/>
              <a:t>Router</a:t>
            </a:r>
          </a:p>
          <a:p>
            <a:r>
              <a:rPr lang="en-IN" dirty="0"/>
              <a:t>cables</a:t>
            </a:r>
          </a:p>
        </p:txBody>
      </p:sp>
    </p:spTree>
    <p:extLst>
      <p:ext uri="{BB962C8B-B14F-4D97-AF65-F5344CB8AC3E}">
        <p14:creationId xmlns:p14="http://schemas.microsoft.com/office/powerpoint/2010/main" val="280262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AC5E-73AB-48BC-B265-138EF44D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7630-D468-4DA0-801A-F55148F7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Easy to use &amp; understand</a:t>
            </a:r>
          </a:p>
          <a:p>
            <a:r>
              <a:rPr lang="en-IN" dirty="0"/>
              <a:t>Unambiguous</a:t>
            </a:r>
          </a:p>
          <a:p>
            <a:r>
              <a:rPr lang="en-IN" dirty="0"/>
              <a:t>Lower system requirement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96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7DF7-7F17-4903-A676-6F0E486D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3E13-C120-4315-9999-DCBFB7BE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not identify real world problem so troubleshooting takes place </a:t>
            </a:r>
          </a:p>
        </p:txBody>
      </p:sp>
    </p:spTree>
    <p:extLst>
      <p:ext uri="{BB962C8B-B14F-4D97-AF65-F5344CB8AC3E}">
        <p14:creationId xmlns:p14="http://schemas.microsoft.com/office/powerpoint/2010/main" val="397442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317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Networking and troubleshooting</vt:lpstr>
      <vt:lpstr>outlines</vt:lpstr>
      <vt:lpstr>objective</vt:lpstr>
      <vt:lpstr>About company</vt:lpstr>
      <vt:lpstr>Abstract </vt:lpstr>
      <vt:lpstr>Software used </vt:lpstr>
      <vt:lpstr>Hardware </vt:lpstr>
      <vt:lpstr>advantages</vt:lpstr>
      <vt:lpstr>disadvantages</vt:lpstr>
      <vt:lpstr>Snap shots</vt:lpstr>
      <vt:lpstr>PowerPoint Presentation</vt:lpstr>
      <vt:lpstr>PowerPoint Presentation</vt:lpstr>
      <vt:lpstr>PowerPoint Presentation</vt:lpstr>
      <vt:lpstr>wimax</vt:lpstr>
      <vt:lpstr>Gsm</vt:lpstr>
      <vt:lpstr>FIBER OPTICAL TRANSMISSION SYSTEM 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and troubleshooting</dc:title>
  <dc:creator>anonymous .........</dc:creator>
  <cp:lastModifiedBy>anonymous .........</cp:lastModifiedBy>
  <cp:revision>9</cp:revision>
  <dcterms:created xsi:type="dcterms:W3CDTF">2019-08-20T08:02:44Z</dcterms:created>
  <dcterms:modified xsi:type="dcterms:W3CDTF">2019-08-20T09:55:35Z</dcterms:modified>
</cp:coreProperties>
</file>