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7BF8B-224C-4B64-BAB1-E89DD584AF84}" v="32" dt="2020-07-14T11:46:4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in Damian" userId="73af3a106635e54b" providerId="LiveId" clId="{8F57BF8B-224C-4B64-BAB1-E89DD584AF84}"/>
    <pc:docChg chg="undo custSel mod addSld delSld modSld">
      <pc:chgData name="Sorin Damian" userId="73af3a106635e54b" providerId="LiveId" clId="{8F57BF8B-224C-4B64-BAB1-E89DD584AF84}" dt="2020-07-14T11:46:42.337" v="1047" actId="14100"/>
      <pc:docMkLst>
        <pc:docMk/>
      </pc:docMkLst>
      <pc:sldChg chg="addSp delSp modSp add mod setBg setClrOvrMap">
        <pc:chgData name="Sorin Damian" userId="73af3a106635e54b" providerId="LiveId" clId="{8F57BF8B-224C-4B64-BAB1-E89DD584AF84}" dt="2020-07-14T11:27:37.581" v="918" actId="478"/>
        <pc:sldMkLst>
          <pc:docMk/>
          <pc:sldMk cId="1182513943" sldId="256"/>
        </pc:sldMkLst>
        <pc:spChg chg="mod">
          <ac:chgData name="Sorin Damian" userId="73af3a106635e54b" providerId="LiveId" clId="{8F57BF8B-224C-4B64-BAB1-E89DD584AF84}" dt="2020-07-14T11:27:29.754" v="916" actId="26606"/>
          <ac:spMkLst>
            <pc:docMk/>
            <pc:sldMk cId="1182513943" sldId="256"/>
            <ac:spMk id="2" creationId="{298B267C-4465-45EF-8FD3-DAD2722D7214}"/>
          </ac:spMkLst>
        </pc:spChg>
        <pc:spChg chg="mod">
          <ac:chgData name="Sorin Damian" userId="73af3a106635e54b" providerId="LiveId" clId="{8F57BF8B-224C-4B64-BAB1-E89DD584AF84}" dt="2020-07-14T11:27:29.754" v="916" actId="26606"/>
          <ac:spMkLst>
            <pc:docMk/>
            <pc:sldMk cId="1182513943" sldId="256"/>
            <ac:spMk id="3" creationId="{1CC6D6C2-8A61-43A9-8895-E1264640D92C}"/>
          </ac:spMkLst>
        </pc:spChg>
        <pc:spChg chg="add del">
          <ac:chgData name="Sorin Damian" userId="73af3a106635e54b" providerId="LiveId" clId="{8F57BF8B-224C-4B64-BAB1-E89DD584AF84}" dt="2020-07-14T11:27:29.754" v="916" actId="26606"/>
          <ac:spMkLst>
            <pc:docMk/>
            <pc:sldMk cId="1182513943" sldId="256"/>
            <ac:spMk id="9" creationId="{0671A8AE-40A1-4631-A6B8-581AFF065482}"/>
          </ac:spMkLst>
        </pc:spChg>
        <pc:spChg chg="add del">
          <ac:chgData name="Sorin Damian" userId="73af3a106635e54b" providerId="LiveId" clId="{8F57BF8B-224C-4B64-BAB1-E89DD584AF84}" dt="2020-07-14T11:27:29.754" v="916" actId="26606"/>
          <ac:spMkLst>
            <pc:docMk/>
            <pc:sldMk cId="1182513943" sldId="256"/>
            <ac:spMk id="11" creationId="{AB58EF07-17C2-48CF-ABB0-EEF1F17CB8F0}"/>
          </ac:spMkLst>
        </pc:spChg>
        <pc:spChg chg="add del">
          <ac:chgData name="Sorin Damian" userId="73af3a106635e54b" providerId="LiveId" clId="{8F57BF8B-224C-4B64-BAB1-E89DD584AF84}" dt="2020-07-14T11:27:29.754" v="916" actId="26606"/>
          <ac:spMkLst>
            <pc:docMk/>
            <pc:sldMk cId="1182513943" sldId="256"/>
            <ac:spMk id="13" creationId="{AF2F604E-43BE-4DC3-B983-E071523364F8}"/>
          </ac:spMkLst>
        </pc:spChg>
        <pc:spChg chg="add del">
          <ac:chgData name="Sorin Damian" userId="73af3a106635e54b" providerId="LiveId" clId="{8F57BF8B-224C-4B64-BAB1-E89DD584AF84}" dt="2020-07-14T11:27:29.754" v="916" actId="26606"/>
          <ac:spMkLst>
            <pc:docMk/>
            <pc:sldMk cId="1182513943" sldId="256"/>
            <ac:spMk id="15" creationId="{08C9B587-E65E-4B52-B37C-ABEBB6E87928}"/>
          </ac:spMkLst>
        </pc:spChg>
        <pc:picChg chg="add del mod ord">
          <ac:chgData name="Sorin Damian" userId="73af3a106635e54b" providerId="LiveId" clId="{8F57BF8B-224C-4B64-BAB1-E89DD584AF84}" dt="2020-07-14T11:27:37.581" v="918" actId="478"/>
          <ac:picMkLst>
            <pc:docMk/>
            <pc:sldMk cId="1182513943" sldId="256"/>
            <ac:picMk id="4" creationId="{0D68B265-16C6-4134-B1D8-310B6C9C0670}"/>
          </ac:picMkLst>
        </pc:picChg>
      </pc:sldChg>
      <pc:sldChg chg="addSp delSp modSp add mod setBg setClrOvrMap">
        <pc:chgData name="Sorin Damian" userId="73af3a106635e54b" providerId="LiveId" clId="{8F57BF8B-224C-4B64-BAB1-E89DD584AF84}" dt="2020-07-14T11:31:54.223" v="1036" actId="20577"/>
        <pc:sldMkLst>
          <pc:docMk/>
          <pc:sldMk cId="1140318788" sldId="257"/>
        </pc:sldMkLst>
        <pc:spChg chg="del">
          <ac:chgData name="Sorin Damian" userId="73af3a106635e54b" providerId="LiveId" clId="{8F57BF8B-224C-4B64-BAB1-E89DD584AF84}" dt="2020-07-14T09:01:04.208" v="79"/>
          <ac:spMkLst>
            <pc:docMk/>
            <pc:sldMk cId="1140318788" sldId="257"/>
            <ac:spMk id="2" creationId="{ADF20355-1D65-45A7-AF0D-88EE76705101}"/>
          </ac:spMkLst>
        </pc:spChg>
        <pc:spChg chg="del">
          <ac:chgData name="Sorin Damian" userId="73af3a106635e54b" providerId="LiveId" clId="{8F57BF8B-224C-4B64-BAB1-E89DD584AF84}" dt="2020-07-14T09:01:04.208" v="79"/>
          <ac:spMkLst>
            <pc:docMk/>
            <pc:sldMk cId="1140318788" sldId="257"/>
            <ac:spMk id="3" creationId="{C7CB2033-7172-4EFD-98B0-CB97ACFDF7A1}"/>
          </ac:spMkLst>
        </pc:spChg>
        <pc:spChg chg="add mod">
          <ac:chgData name="Sorin Damian" userId="73af3a106635e54b" providerId="LiveId" clId="{8F57BF8B-224C-4B64-BAB1-E89DD584AF84}" dt="2020-07-14T11:28:32.260" v="931" actId="26606"/>
          <ac:spMkLst>
            <pc:docMk/>
            <pc:sldMk cId="1140318788" sldId="257"/>
            <ac:spMk id="4" creationId="{D1E06227-E151-436E-BAB5-8CF6A8FC8F83}"/>
          </ac:spMkLst>
        </pc:spChg>
        <pc:spChg chg="add mod">
          <ac:chgData name="Sorin Damian" userId="73af3a106635e54b" providerId="LiveId" clId="{8F57BF8B-224C-4B64-BAB1-E89DD584AF84}" dt="2020-07-14T11:31:54.223" v="1036" actId="20577"/>
          <ac:spMkLst>
            <pc:docMk/>
            <pc:sldMk cId="1140318788" sldId="257"/>
            <ac:spMk id="5" creationId="{8D06FC5B-5C8A-4434-AD05-5C9DE2B5DD73}"/>
          </ac:spMkLst>
        </pc:spChg>
        <pc:spChg chg="add del">
          <ac:chgData name="Sorin Damian" userId="73af3a106635e54b" providerId="LiveId" clId="{8F57BF8B-224C-4B64-BAB1-E89DD584AF84}" dt="2020-07-14T11:28:05.124" v="923"/>
          <ac:spMkLst>
            <pc:docMk/>
            <pc:sldMk cId="1140318788" sldId="257"/>
            <ac:spMk id="6" creationId="{A461A233-FD75-415B-A502-28219DA2E066}"/>
          </ac:spMkLst>
        </pc:spChg>
        <pc:spChg chg="add del">
          <ac:chgData name="Sorin Damian" userId="73af3a106635e54b" providerId="LiveId" clId="{8F57BF8B-224C-4B64-BAB1-E89DD584AF84}" dt="2020-07-14T11:28:20.736" v="926" actId="26606"/>
          <ac:spMkLst>
            <pc:docMk/>
            <pc:sldMk cId="1140318788" sldId="257"/>
            <ac:spMk id="71" creationId="{9AA72BD9-2C5A-4EDC-931F-5AA08EACA0F3}"/>
          </ac:spMkLst>
        </pc:spChg>
        <pc:spChg chg="add del">
          <ac:chgData name="Sorin Damian" userId="73af3a106635e54b" providerId="LiveId" clId="{8F57BF8B-224C-4B64-BAB1-E89DD584AF84}" dt="2020-07-14T11:28:20.736" v="926" actId="26606"/>
          <ac:spMkLst>
            <pc:docMk/>
            <pc:sldMk cId="1140318788" sldId="257"/>
            <ac:spMk id="73" creationId="{DD3981AC-7B61-4947-BCF3-F7AA7FA385B9}"/>
          </ac:spMkLst>
        </pc:spChg>
        <pc:spChg chg="add del">
          <ac:chgData name="Sorin Damian" userId="73af3a106635e54b" providerId="LiveId" clId="{8F57BF8B-224C-4B64-BAB1-E89DD584AF84}" dt="2020-07-14T11:28:20.736" v="926" actId="26606"/>
          <ac:spMkLst>
            <pc:docMk/>
            <pc:sldMk cId="1140318788" sldId="257"/>
            <ac:spMk id="75" creationId="{55D4142C-5077-457F-A6AD-3FECFDB39685}"/>
          </ac:spMkLst>
        </pc:spChg>
        <pc:spChg chg="add del">
          <ac:chgData name="Sorin Damian" userId="73af3a106635e54b" providerId="LiveId" clId="{8F57BF8B-224C-4B64-BAB1-E89DD584AF84}" dt="2020-07-14T11:28:20.736" v="926" actId="26606"/>
          <ac:spMkLst>
            <pc:docMk/>
            <pc:sldMk cId="1140318788" sldId="257"/>
            <ac:spMk id="77" creationId="{7A5F0580-5EE9-419F-96EE-B6529EF6E7D0}"/>
          </ac:spMkLst>
        </pc:spChg>
        <pc:spChg chg="add del">
          <ac:chgData name="Sorin Damian" userId="73af3a106635e54b" providerId="LiveId" clId="{8F57BF8B-224C-4B64-BAB1-E89DD584AF84}" dt="2020-07-14T11:28:27.250" v="928" actId="26606"/>
          <ac:spMkLst>
            <pc:docMk/>
            <pc:sldMk cId="1140318788" sldId="257"/>
            <ac:spMk id="2052" creationId="{8F23F8A3-8FD7-4779-8323-FDC26BE99889}"/>
          </ac:spMkLst>
        </pc:spChg>
        <pc:spChg chg="add del">
          <ac:chgData name="Sorin Damian" userId="73af3a106635e54b" providerId="LiveId" clId="{8F57BF8B-224C-4B64-BAB1-E89DD584AF84}" dt="2020-07-14T11:28:27.250" v="928" actId="26606"/>
          <ac:spMkLst>
            <pc:docMk/>
            <pc:sldMk cId="1140318788" sldId="257"/>
            <ac:spMk id="2053" creationId="{F605C4CC-A25C-416F-8333-7CB7DC97D870}"/>
          </ac:spMkLst>
        </pc:spChg>
        <pc:spChg chg="add del">
          <ac:chgData name="Sorin Damian" userId="73af3a106635e54b" providerId="LiveId" clId="{8F57BF8B-224C-4B64-BAB1-E89DD584AF84}" dt="2020-07-14T11:28:32.256" v="930" actId="26606"/>
          <ac:spMkLst>
            <pc:docMk/>
            <pc:sldMk cId="1140318788" sldId="257"/>
            <ac:spMk id="2055" creationId="{CF62D2A7-8207-488C-9F46-316BA81A16C8}"/>
          </ac:spMkLst>
        </pc:spChg>
        <pc:spChg chg="add">
          <ac:chgData name="Sorin Damian" userId="73af3a106635e54b" providerId="LiveId" clId="{8F57BF8B-224C-4B64-BAB1-E89DD584AF84}" dt="2020-07-14T11:28:32.260" v="931" actId="26606"/>
          <ac:spMkLst>
            <pc:docMk/>
            <pc:sldMk cId="1140318788" sldId="257"/>
            <ac:spMk id="2057" creationId="{8F23F8A3-8FD7-4779-8323-FDC26BE99889}"/>
          </ac:spMkLst>
        </pc:spChg>
        <pc:spChg chg="add">
          <ac:chgData name="Sorin Damian" userId="73af3a106635e54b" providerId="LiveId" clId="{8F57BF8B-224C-4B64-BAB1-E89DD584AF84}" dt="2020-07-14T11:28:32.260" v="931" actId="26606"/>
          <ac:spMkLst>
            <pc:docMk/>
            <pc:sldMk cId="1140318788" sldId="257"/>
            <ac:spMk id="2058" creationId="{F605C4CC-A25C-416F-8333-7CB7DC97D870}"/>
          </ac:spMkLst>
        </pc:spChg>
        <pc:picChg chg="add mod ord">
          <ac:chgData name="Sorin Damian" userId="73af3a106635e54b" providerId="LiveId" clId="{8F57BF8B-224C-4B64-BAB1-E89DD584AF84}" dt="2020-07-14T11:28:49.400" v="935" actId="14100"/>
          <ac:picMkLst>
            <pc:docMk/>
            <pc:sldMk cId="1140318788" sldId="257"/>
            <ac:picMk id="2050" creationId="{EDB64600-6020-40E7-987E-BC2D7A284885}"/>
          </ac:picMkLst>
        </pc:picChg>
      </pc:sldChg>
      <pc:sldChg chg="addSp delSp modSp add mod setBg setClrOvrMap">
        <pc:chgData name="Sorin Damian" userId="73af3a106635e54b" providerId="LiveId" clId="{8F57BF8B-224C-4B64-BAB1-E89DD584AF84}" dt="2020-07-14T11:31:58.199" v="1039" actId="20577"/>
        <pc:sldMkLst>
          <pc:docMk/>
          <pc:sldMk cId="1673647556" sldId="258"/>
        </pc:sldMkLst>
        <pc:spChg chg="mod">
          <ac:chgData name="Sorin Damian" userId="73af3a106635e54b" providerId="LiveId" clId="{8F57BF8B-224C-4B64-BAB1-E89DD584AF84}" dt="2020-07-14T11:30:28.987" v="961" actId="26606"/>
          <ac:spMkLst>
            <pc:docMk/>
            <pc:sldMk cId="1673647556" sldId="258"/>
            <ac:spMk id="2" creationId="{09187F9B-816E-49D1-B4D5-4187D0773C7D}"/>
          </ac:spMkLst>
        </pc:spChg>
        <pc:spChg chg="mod">
          <ac:chgData name="Sorin Damian" userId="73af3a106635e54b" providerId="LiveId" clId="{8F57BF8B-224C-4B64-BAB1-E89DD584AF84}" dt="2020-07-14T11:31:58.199" v="1039" actId="20577"/>
          <ac:spMkLst>
            <pc:docMk/>
            <pc:sldMk cId="1673647556" sldId="258"/>
            <ac:spMk id="3" creationId="{3F3C3F3D-2455-4C42-9CD0-6B1E1A608B39}"/>
          </ac:spMkLst>
        </pc:spChg>
        <pc:spChg chg="add del">
          <ac:chgData name="Sorin Damian" userId="73af3a106635e54b" providerId="LiveId" clId="{8F57BF8B-224C-4B64-BAB1-E89DD584AF84}" dt="2020-07-14T09:08:57.341" v="817"/>
          <ac:spMkLst>
            <pc:docMk/>
            <pc:sldMk cId="1673647556" sldId="258"/>
            <ac:spMk id="4" creationId="{08C44324-B232-44E1-96F9-CBC0C9F939CD}"/>
          </ac:spMkLst>
        </pc:spChg>
        <pc:spChg chg="add del">
          <ac:chgData name="Sorin Damian" userId="73af3a106635e54b" providerId="LiveId" clId="{8F57BF8B-224C-4B64-BAB1-E89DD584AF84}" dt="2020-07-14T11:29:11.327" v="938" actId="26606"/>
          <ac:spMkLst>
            <pc:docMk/>
            <pc:sldMk cId="1673647556" sldId="258"/>
            <ac:spMk id="71" creationId="{5FDF4720-5445-47BE-89FE-E40D1AE6F619}"/>
          </ac:spMkLst>
        </pc:spChg>
        <pc:spChg chg="add del">
          <ac:chgData name="Sorin Damian" userId="73af3a106635e54b" providerId="LiveId" clId="{8F57BF8B-224C-4B64-BAB1-E89DD584AF84}" dt="2020-07-14T11:29:11.327" v="938" actId="26606"/>
          <ac:spMkLst>
            <pc:docMk/>
            <pc:sldMk cId="1673647556" sldId="258"/>
            <ac:spMk id="73" creationId="{AC8710B4-A815-4082-9E4F-F13A0007090C}"/>
          </ac:spMkLst>
        </pc:spChg>
        <pc:spChg chg="add del">
          <ac:chgData name="Sorin Damian" userId="73af3a106635e54b" providerId="LiveId" clId="{8F57BF8B-224C-4B64-BAB1-E89DD584AF84}" dt="2020-07-14T11:30:14.128" v="957" actId="26606"/>
          <ac:spMkLst>
            <pc:docMk/>
            <pc:sldMk cId="1673647556" sldId="258"/>
            <ac:spMk id="85" creationId="{28FF88A3-8EBC-4142-8CC2-EBE257ED6C90}"/>
          </ac:spMkLst>
        </pc:spChg>
        <pc:spChg chg="add del">
          <ac:chgData name="Sorin Damian" userId="73af3a106635e54b" providerId="LiveId" clId="{8F57BF8B-224C-4B64-BAB1-E89DD584AF84}" dt="2020-07-14T11:30:21.595" v="959" actId="26606"/>
          <ac:spMkLst>
            <pc:docMk/>
            <pc:sldMk cId="1673647556" sldId="258"/>
            <ac:spMk id="89" creationId="{55D4142C-5077-457F-A6AD-3FECFDB39685}"/>
          </ac:spMkLst>
        </pc:spChg>
        <pc:spChg chg="add del">
          <ac:chgData name="Sorin Damian" userId="73af3a106635e54b" providerId="LiveId" clId="{8F57BF8B-224C-4B64-BAB1-E89DD584AF84}" dt="2020-07-14T11:30:21.595" v="959" actId="26606"/>
          <ac:spMkLst>
            <pc:docMk/>
            <pc:sldMk cId="1673647556" sldId="258"/>
            <ac:spMk id="91" creationId="{7A5F0580-5EE9-419F-96EE-B6529EF6E7D0}"/>
          </ac:spMkLst>
        </pc:spChg>
        <pc:spChg chg="add del">
          <ac:chgData name="Sorin Damian" userId="73af3a106635e54b" providerId="LiveId" clId="{8F57BF8B-224C-4B64-BAB1-E89DD584AF84}" dt="2020-07-14T11:29:13.150" v="940" actId="26606"/>
          <ac:spMkLst>
            <pc:docMk/>
            <pc:sldMk cId="1673647556" sldId="258"/>
            <ac:spMk id="5124" creationId="{C5E6CFF1-2F42-4E10-9A97-F116F46F53FE}"/>
          </ac:spMkLst>
        </pc:spChg>
        <pc:spChg chg="add del">
          <ac:chgData name="Sorin Damian" userId="73af3a106635e54b" providerId="LiveId" clId="{8F57BF8B-224C-4B64-BAB1-E89DD584AF84}" dt="2020-07-14T11:29:14.331" v="942" actId="26606"/>
          <ac:spMkLst>
            <pc:docMk/>
            <pc:sldMk cId="1673647556" sldId="258"/>
            <ac:spMk id="5127" creationId="{E862BE82-D00D-42C1-BF16-93AA37870C32}"/>
          </ac:spMkLst>
        </pc:spChg>
        <pc:spChg chg="add del">
          <ac:chgData name="Sorin Damian" userId="73af3a106635e54b" providerId="LiveId" clId="{8F57BF8B-224C-4B64-BAB1-E89DD584AF84}" dt="2020-07-14T11:29:14.331" v="942" actId="26606"/>
          <ac:spMkLst>
            <pc:docMk/>
            <pc:sldMk cId="1673647556" sldId="258"/>
            <ac:spMk id="5128" creationId="{F6D92C2D-1D3D-4974-918C-06579FB354A9}"/>
          </ac:spMkLst>
        </pc:spChg>
        <pc:spChg chg="add del">
          <ac:chgData name="Sorin Damian" userId="73af3a106635e54b" providerId="LiveId" clId="{8F57BF8B-224C-4B64-BAB1-E89DD584AF84}" dt="2020-07-14T11:29:14.781" v="944" actId="26606"/>
          <ac:spMkLst>
            <pc:docMk/>
            <pc:sldMk cId="1673647556" sldId="258"/>
            <ac:spMk id="5130" creationId="{5FDF4720-5445-47BE-89FE-E40D1AE6F619}"/>
          </ac:spMkLst>
        </pc:spChg>
        <pc:spChg chg="add del">
          <ac:chgData name="Sorin Damian" userId="73af3a106635e54b" providerId="LiveId" clId="{8F57BF8B-224C-4B64-BAB1-E89DD584AF84}" dt="2020-07-14T11:29:14.781" v="944" actId="26606"/>
          <ac:spMkLst>
            <pc:docMk/>
            <pc:sldMk cId="1673647556" sldId="258"/>
            <ac:spMk id="5131" creationId="{AC8710B4-A815-4082-9E4F-F13A0007090C}"/>
          </ac:spMkLst>
        </pc:spChg>
        <pc:spChg chg="add del">
          <ac:chgData name="Sorin Damian" userId="73af3a106635e54b" providerId="LiveId" clId="{8F57BF8B-224C-4B64-BAB1-E89DD584AF84}" dt="2020-07-14T11:29:15.895" v="946" actId="26606"/>
          <ac:spMkLst>
            <pc:docMk/>
            <pc:sldMk cId="1673647556" sldId="258"/>
            <ac:spMk id="5133" creationId="{C5E6CFF1-2F42-4E10-9A97-F116F46F53FE}"/>
          </ac:spMkLst>
        </pc:spChg>
        <pc:spChg chg="add del">
          <ac:chgData name="Sorin Damian" userId="73af3a106635e54b" providerId="LiveId" clId="{8F57BF8B-224C-4B64-BAB1-E89DD584AF84}" dt="2020-07-14T11:30:28.989" v="962" actId="26606"/>
          <ac:spMkLst>
            <pc:docMk/>
            <pc:sldMk cId="1673647556" sldId="258"/>
            <ac:spMk id="5136" creationId="{CF62D2A7-8207-488C-9F46-316BA81A16C8}"/>
          </ac:spMkLst>
        </pc:spChg>
        <pc:spChg chg="add del">
          <ac:chgData name="Sorin Damian" userId="73af3a106635e54b" providerId="LiveId" clId="{8F57BF8B-224C-4B64-BAB1-E89DD584AF84}" dt="2020-07-14T11:30:21.595" v="959" actId="26606"/>
          <ac:spMkLst>
            <pc:docMk/>
            <pc:sldMk cId="1673647556" sldId="258"/>
            <ac:spMk id="5138" creationId="{9AA72BD9-2C5A-4EDC-931F-5AA08EACA0F3}"/>
          </ac:spMkLst>
        </pc:spChg>
        <pc:spChg chg="add del">
          <ac:chgData name="Sorin Damian" userId="73af3a106635e54b" providerId="LiveId" clId="{8F57BF8B-224C-4B64-BAB1-E89DD584AF84}" dt="2020-07-14T11:30:21.595" v="959" actId="26606"/>
          <ac:spMkLst>
            <pc:docMk/>
            <pc:sldMk cId="1673647556" sldId="258"/>
            <ac:spMk id="5139" creationId="{DD3981AC-7B61-4947-BCF3-F7AA7FA385B9}"/>
          </ac:spMkLst>
        </pc:spChg>
        <pc:spChg chg="add del">
          <ac:chgData name="Sorin Damian" userId="73af3a106635e54b" providerId="LiveId" clId="{8F57BF8B-224C-4B64-BAB1-E89DD584AF84}" dt="2020-07-14T11:30:28.987" v="961" actId="26606"/>
          <ac:spMkLst>
            <pc:docMk/>
            <pc:sldMk cId="1673647556" sldId="258"/>
            <ac:spMk id="5141" creationId="{EE1FC7B4-E4A7-4452-B413-1A623E3A7230}"/>
          </ac:spMkLst>
        </pc:spChg>
        <pc:spChg chg="add del">
          <ac:chgData name="Sorin Damian" userId="73af3a106635e54b" providerId="LiveId" clId="{8F57BF8B-224C-4B64-BAB1-E89DD584AF84}" dt="2020-07-14T11:30:28.987" v="961" actId="26606"/>
          <ac:spMkLst>
            <pc:docMk/>
            <pc:sldMk cId="1673647556" sldId="258"/>
            <ac:spMk id="5142" creationId="{E0709AF0-24F0-4486-B189-BE6386BDB198}"/>
          </ac:spMkLst>
        </pc:spChg>
        <pc:spChg chg="add del">
          <ac:chgData name="Sorin Damian" userId="73af3a106635e54b" providerId="LiveId" clId="{8F57BF8B-224C-4B64-BAB1-E89DD584AF84}" dt="2020-07-14T11:30:28.987" v="961" actId="26606"/>
          <ac:spMkLst>
            <pc:docMk/>
            <pc:sldMk cId="1673647556" sldId="258"/>
            <ac:spMk id="5143" creationId="{FBE3B62F-5853-4A3C-B050-6186351A7176}"/>
          </ac:spMkLst>
        </pc:spChg>
        <pc:spChg chg="add">
          <ac:chgData name="Sorin Damian" userId="73af3a106635e54b" providerId="LiveId" clId="{8F57BF8B-224C-4B64-BAB1-E89DD584AF84}" dt="2020-07-14T11:30:28.989" v="962" actId="26606"/>
          <ac:spMkLst>
            <pc:docMk/>
            <pc:sldMk cId="1673647556" sldId="258"/>
            <ac:spMk id="5145" creationId="{CF62D2A7-8207-488C-9F46-316BA81A16C8}"/>
          </ac:spMkLst>
        </pc:spChg>
        <pc:grpChg chg="add del">
          <ac:chgData name="Sorin Damian" userId="73af3a106635e54b" providerId="LiveId" clId="{8F57BF8B-224C-4B64-BAB1-E89DD584AF84}" dt="2020-07-14T11:30:14.128" v="957" actId="26606"/>
          <ac:grpSpMkLst>
            <pc:docMk/>
            <pc:sldMk cId="1673647556" sldId="258"/>
            <ac:grpSpMk id="87" creationId="{27D8A815-1B1F-4DB5-A03C-F4987CF0CB0F}"/>
          </ac:grpSpMkLst>
        </pc:grpChg>
        <pc:picChg chg="add mod ord">
          <ac:chgData name="Sorin Damian" userId="73af3a106635e54b" providerId="LiveId" clId="{8F57BF8B-224C-4B64-BAB1-E89DD584AF84}" dt="2020-07-14T11:30:28.987" v="961" actId="26606"/>
          <ac:picMkLst>
            <pc:docMk/>
            <pc:sldMk cId="1673647556" sldId="258"/>
            <ac:picMk id="5122" creationId="{0E84BA22-6591-4A7D-96A3-D1E24F1AD9C8}"/>
          </ac:picMkLst>
        </pc:picChg>
        <pc:cxnChg chg="add del">
          <ac:chgData name="Sorin Damian" userId="73af3a106635e54b" providerId="LiveId" clId="{8F57BF8B-224C-4B64-BAB1-E89DD584AF84}" dt="2020-07-14T11:29:13.150" v="940" actId="26606"/>
          <ac:cxnSpMkLst>
            <pc:docMk/>
            <pc:sldMk cId="1673647556" sldId="258"/>
            <ac:cxnSpMk id="5125" creationId="{67182200-4859-4C8D-BCBB-55B245C28BA3}"/>
          </ac:cxnSpMkLst>
        </pc:cxnChg>
        <pc:cxnChg chg="add del">
          <ac:chgData name="Sorin Damian" userId="73af3a106635e54b" providerId="LiveId" clId="{8F57BF8B-224C-4B64-BAB1-E89DD584AF84}" dt="2020-07-14T11:29:15.895" v="946" actId="26606"/>
          <ac:cxnSpMkLst>
            <pc:docMk/>
            <pc:sldMk cId="1673647556" sldId="258"/>
            <ac:cxnSpMk id="5134" creationId="{67182200-4859-4C8D-BCBB-55B245C28BA3}"/>
          </ac:cxnSpMkLst>
        </pc:cxnChg>
      </pc:sldChg>
      <pc:sldChg chg="add del">
        <pc:chgData name="Sorin Damian" userId="73af3a106635e54b" providerId="LiveId" clId="{8F57BF8B-224C-4B64-BAB1-E89DD584AF84}" dt="2020-07-14T09:09:06.409" v="820" actId="2696"/>
        <pc:sldMkLst>
          <pc:docMk/>
          <pc:sldMk cId="3024909334" sldId="259"/>
        </pc:sldMkLst>
      </pc:sldChg>
      <pc:sldChg chg="addSp delSp modSp add mod setBg setClrOvrMap">
        <pc:chgData name="Sorin Damian" userId="73af3a106635e54b" providerId="LiveId" clId="{8F57BF8B-224C-4B64-BAB1-E89DD584AF84}" dt="2020-07-14T11:29:43.750" v="955" actId="26606"/>
        <pc:sldMkLst>
          <pc:docMk/>
          <pc:sldMk cId="3863243819" sldId="260"/>
        </pc:sldMkLst>
        <pc:spChg chg="mod">
          <ac:chgData name="Sorin Damian" userId="73af3a106635e54b" providerId="LiveId" clId="{8F57BF8B-224C-4B64-BAB1-E89DD584AF84}" dt="2020-07-14T11:29:43.750" v="955" actId="26606"/>
          <ac:spMkLst>
            <pc:docMk/>
            <pc:sldMk cId="3863243819" sldId="260"/>
            <ac:spMk id="2" creationId="{298B267C-4465-45EF-8FD3-DAD2722D7214}"/>
          </ac:spMkLst>
        </pc:spChg>
        <pc:spChg chg="mod">
          <ac:chgData name="Sorin Damian" userId="73af3a106635e54b" providerId="LiveId" clId="{8F57BF8B-224C-4B64-BAB1-E89DD584AF84}" dt="2020-07-14T11:29:43.750" v="955" actId="26606"/>
          <ac:spMkLst>
            <pc:docMk/>
            <pc:sldMk cId="3863243819" sldId="260"/>
            <ac:spMk id="3" creationId="{1CC6D6C2-8A61-43A9-8895-E1264640D92C}"/>
          </ac:spMkLst>
        </pc:spChg>
        <pc:spChg chg="add del">
          <ac:chgData name="Sorin Damian" userId="73af3a106635e54b" providerId="LiveId" clId="{8F57BF8B-224C-4B64-BAB1-E89DD584AF84}" dt="2020-07-14T11:29:40.814" v="950" actId="26606"/>
          <ac:spMkLst>
            <pc:docMk/>
            <pc:sldMk cId="3863243819" sldId="260"/>
            <ac:spMk id="71" creationId="{B0354608-2C0B-45C8-8C8B-8E3ED2EF58E4}"/>
          </ac:spMkLst>
        </pc:spChg>
        <pc:spChg chg="add del">
          <ac:chgData name="Sorin Damian" userId="73af3a106635e54b" providerId="LiveId" clId="{8F57BF8B-224C-4B64-BAB1-E89DD584AF84}" dt="2020-07-14T11:29:40.814" v="950" actId="26606"/>
          <ac:spMkLst>
            <pc:docMk/>
            <pc:sldMk cId="3863243819" sldId="260"/>
            <ac:spMk id="73" creationId="{A69EB637-CEDE-43AD-8B65-DDD63C08FB34}"/>
          </ac:spMkLst>
        </pc:spChg>
        <pc:spChg chg="add del">
          <ac:chgData name="Sorin Damian" userId="73af3a106635e54b" providerId="LiveId" clId="{8F57BF8B-224C-4B64-BAB1-E89DD584AF84}" dt="2020-07-14T11:29:40.814" v="950" actId="26606"/>
          <ac:spMkLst>
            <pc:docMk/>
            <pc:sldMk cId="3863243819" sldId="260"/>
            <ac:spMk id="75" creationId="{CDD7DB09-290B-4A1F-BFC1-51ED7C978ED6}"/>
          </ac:spMkLst>
        </pc:spChg>
        <pc:spChg chg="add del">
          <ac:chgData name="Sorin Damian" userId="73af3a106635e54b" providerId="LiveId" clId="{8F57BF8B-224C-4B64-BAB1-E89DD584AF84}" dt="2020-07-14T11:29:40.814" v="950" actId="26606"/>
          <ac:spMkLst>
            <pc:docMk/>
            <pc:sldMk cId="3863243819" sldId="260"/>
            <ac:spMk id="77" creationId="{B0FAED46-1BF7-48DB-980D-571CD2A30DC4}"/>
          </ac:spMkLst>
        </pc:spChg>
        <pc:spChg chg="add del">
          <ac:chgData name="Sorin Damian" userId="73af3a106635e54b" providerId="LiveId" clId="{8F57BF8B-224C-4B64-BAB1-E89DD584AF84}" dt="2020-07-14T11:29:42.310" v="952" actId="26606"/>
          <ac:spMkLst>
            <pc:docMk/>
            <pc:sldMk cId="3863243819" sldId="260"/>
            <ac:spMk id="6148" creationId="{1DB7C82F-AB7E-4F0C-B829-FA1B9C415180}"/>
          </ac:spMkLst>
        </pc:spChg>
        <pc:spChg chg="add del">
          <ac:chgData name="Sorin Damian" userId="73af3a106635e54b" providerId="LiveId" clId="{8F57BF8B-224C-4B64-BAB1-E89DD584AF84}" dt="2020-07-14T11:29:43.740" v="954" actId="26606"/>
          <ac:spMkLst>
            <pc:docMk/>
            <pc:sldMk cId="3863243819" sldId="260"/>
            <ac:spMk id="6150" creationId="{6F40FBDA-CEB1-40F0-9AB9-BD9C402D70FE}"/>
          </ac:spMkLst>
        </pc:spChg>
        <pc:spChg chg="add del">
          <ac:chgData name="Sorin Damian" userId="73af3a106635e54b" providerId="LiveId" clId="{8F57BF8B-224C-4B64-BAB1-E89DD584AF84}" dt="2020-07-14T11:29:43.740" v="954" actId="26606"/>
          <ac:spMkLst>
            <pc:docMk/>
            <pc:sldMk cId="3863243819" sldId="260"/>
            <ac:spMk id="6151" creationId="{0344D4FE-ABEF-4230-9E4E-AD5782FC78AC}"/>
          </ac:spMkLst>
        </pc:spChg>
        <pc:spChg chg="add del">
          <ac:chgData name="Sorin Damian" userId="73af3a106635e54b" providerId="LiveId" clId="{8F57BF8B-224C-4B64-BAB1-E89DD584AF84}" dt="2020-07-14T11:29:43.740" v="954" actId="26606"/>
          <ac:spMkLst>
            <pc:docMk/>
            <pc:sldMk cId="3863243819" sldId="260"/>
            <ac:spMk id="6152" creationId="{9325F979-D3F9-4926-81B7-7ACCB31A501B}"/>
          </ac:spMkLst>
        </pc:spChg>
        <pc:spChg chg="add">
          <ac:chgData name="Sorin Damian" userId="73af3a106635e54b" providerId="LiveId" clId="{8F57BF8B-224C-4B64-BAB1-E89DD584AF84}" dt="2020-07-14T11:29:43.750" v="955" actId="26606"/>
          <ac:spMkLst>
            <pc:docMk/>
            <pc:sldMk cId="3863243819" sldId="260"/>
            <ac:spMk id="6154" creationId="{B0354608-2C0B-45C8-8C8B-8E3ED2EF58E4}"/>
          </ac:spMkLst>
        </pc:spChg>
        <pc:spChg chg="add">
          <ac:chgData name="Sorin Damian" userId="73af3a106635e54b" providerId="LiveId" clId="{8F57BF8B-224C-4B64-BAB1-E89DD584AF84}" dt="2020-07-14T11:29:43.750" v="955" actId="26606"/>
          <ac:spMkLst>
            <pc:docMk/>
            <pc:sldMk cId="3863243819" sldId="260"/>
            <ac:spMk id="6155" creationId="{A69EB637-CEDE-43AD-8B65-DDD63C08FB34}"/>
          </ac:spMkLst>
        </pc:spChg>
        <pc:spChg chg="add">
          <ac:chgData name="Sorin Damian" userId="73af3a106635e54b" providerId="LiveId" clId="{8F57BF8B-224C-4B64-BAB1-E89DD584AF84}" dt="2020-07-14T11:29:43.750" v="955" actId="26606"/>
          <ac:spMkLst>
            <pc:docMk/>
            <pc:sldMk cId="3863243819" sldId="260"/>
            <ac:spMk id="6156" creationId="{CDD7DB09-290B-4A1F-BFC1-51ED7C978ED6}"/>
          </ac:spMkLst>
        </pc:spChg>
        <pc:spChg chg="add">
          <ac:chgData name="Sorin Damian" userId="73af3a106635e54b" providerId="LiveId" clId="{8F57BF8B-224C-4B64-BAB1-E89DD584AF84}" dt="2020-07-14T11:29:43.750" v="955" actId="26606"/>
          <ac:spMkLst>
            <pc:docMk/>
            <pc:sldMk cId="3863243819" sldId="260"/>
            <ac:spMk id="6157" creationId="{B0FAED46-1BF7-48DB-980D-571CD2A30DC4}"/>
          </ac:spMkLst>
        </pc:spChg>
        <pc:picChg chg="add mod ord">
          <ac:chgData name="Sorin Damian" userId="73af3a106635e54b" providerId="LiveId" clId="{8F57BF8B-224C-4B64-BAB1-E89DD584AF84}" dt="2020-07-14T11:29:43.750" v="955" actId="26606"/>
          <ac:picMkLst>
            <pc:docMk/>
            <pc:sldMk cId="3863243819" sldId="260"/>
            <ac:picMk id="6146" creationId="{BF382642-0CC6-498C-9A4A-E218348DE134}"/>
          </ac:picMkLst>
        </pc:picChg>
      </pc:sldChg>
      <pc:sldChg chg="addSp delSp modSp add mod setBg">
        <pc:chgData name="Sorin Damian" userId="73af3a106635e54b" providerId="LiveId" clId="{8F57BF8B-224C-4B64-BAB1-E89DD584AF84}" dt="2020-07-14T11:27:45.815" v="921" actId="26606"/>
        <pc:sldMkLst>
          <pc:docMk/>
          <pc:sldMk cId="2695804016" sldId="261"/>
        </pc:sldMkLst>
        <pc:spChg chg="del">
          <ac:chgData name="Sorin Damian" userId="73af3a106635e54b" providerId="LiveId" clId="{8F57BF8B-224C-4B64-BAB1-E89DD584AF84}" dt="2020-07-14T11:27:45.815" v="921" actId="26606"/>
          <ac:spMkLst>
            <pc:docMk/>
            <pc:sldMk cId="2695804016" sldId="261"/>
            <ac:spMk id="2" creationId="{D7A2252E-1966-4189-AA4B-F9ACED61C7A7}"/>
          </ac:spMkLst>
        </pc:spChg>
        <pc:spChg chg="del">
          <ac:chgData name="Sorin Damian" userId="73af3a106635e54b" providerId="LiveId" clId="{8F57BF8B-224C-4B64-BAB1-E89DD584AF84}" dt="2020-07-14T11:27:45.815" v="921" actId="26606"/>
          <ac:spMkLst>
            <pc:docMk/>
            <pc:sldMk cId="2695804016" sldId="261"/>
            <ac:spMk id="3" creationId="{03719427-0CC2-4D5A-BD58-9423054B95B8}"/>
          </ac:spMkLst>
        </pc:spChg>
        <pc:spChg chg="add">
          <ac:chgData name="Sorin Damian" userId="73af3a106635e54b" providerId="LiveId" clId="{8F57BF8B-224C-4B64-BAB1-E89DD584AF84}" dt="2020-07-14T11:27:45.815" v="921" actId="26606"/>
          <ac:spMkLst>
            <pc:docMk/>
            <pc:sldMk cId="2695804016" sldId="261"/>
            <ac:spMk id="9" creationId="{42A4FC2C-047E-45A5-965D-8E1E3BF09BC6}"/>
          </ac:spMkLst>
        </pc:spChg>
        <pc:picChg chg="add mod">
          <ac:chgData name="Sorin Damian" userId="73af3a106635e54b" providerId="LiveId" clId="{8F57BF8B-224C-4B64-BAB1-E89DD584AF84}" dt="2020-07-14T11:27:45.815" v="921" actId="26606"/>
          <ac:picMkLst>
            <pc:docMk/>
            <pc:sldMk cId="2695804016" sldId="261"/>
            <ac:picMk id="4" creationId="{FFACEDC2-AC0B-4439-BA0F-2EECCB1EFE08}"/>
          </ac:picMkLst>
        </pc:picChg>
      </pc:sldChg>
      <pc:sldChg chg="addSp delSp modSp add del">
        <pc:chgData name="Sorin Damian" userId="73af3a106635e54b" providerId="LiveId" clId="{8F57BF8B-224C-4B64-BAB1-E89DD584AF84}" dt="2020-07-14T11:27:33.335" v="917" actId="2696"/>
        <pc:sldMkLst>
          <pc:docMk/>
          <pc:sldMk cId="2964321658" sldId="261"/>
        </pc:sldMkLst>
        <pc:spChg chg="del">
          <ac:chgData name="Sorin Damian" userId="73af3a106635e54b" providerId="LiveId" clId="{8F57BF8B-224C-4B64-BAB1-E89DD584AF84}" dt="2020-07-14T11:27:00.668" v="912"/>
          <ac:spMkLst>
            <pc:docMk/>
            <pc:sldMk cId="2964321658" sldId="261"/>
            <ac:spMk id="3" creationId="{BEE76EF5-3106-4C47-942E-E738422BE944}"/>
          </ac:spMkLst>
        </pc:spChg>
        <pc:spChg chg="add mod">
          <ac:chgData name="Sorin Damian" userId="73af3a106635e54b" providerId="LiveId" clId="{8F57BF8B-224C-4B64-BAB1-E89DD584AF84}" dt="2020-07-14T11:27:13.937" v="913"/>
          <ac:spMkLst>
            <pc:docMk/>
            <pc:sldMk cId="2964321658" sldId="261"/>
            <ac:spMk id="4" creationId="{CB0A8C5F-72D5-49EA-B9EA-7E625E44DA87}"/>
          </ac:spMkLst>
        </pc:spChg>
        <pc:picChg chg="add del">
          <ac:chgData name="Sorin Damian" userId="73af3a106635e54b" providerId="LiveId" clId="{8F57BF8B-224C-4B64-BAB1-E89DD584AF84}" dt="2020-07-14T11:27:13.937" v="913"/>
          <ac:picMkLst>
            <pc:docMk/>
            <pc:sldMk cId="2964321658" sldId="261"/>
            <ac:picMk id="1026" creationId="{E27DC479-C935-42A6-8E21-482CB6DC6820}"/>
          </ac:picMkLst>
        </pc:picChg>
      </pc:sldChg>
      <pc:sldChg chg="addSp delSp modSp add mod setBg">
        <pc:chgData name="Sorin Damian" userId="73af3a106635e54b" providerId="LiveId" clId="{8F57BF8B-224C-4B64-BAB1-E89DD584AF84}" dt="2020-07-14T11:46:42.337" v="1047" actId="14100"/>
        <pc:sldMkLst>
          <pc:docMk/>
          <pc:sldMk cId="1074698691" sldId="262"/>
        </pc:sldMkLst>
        <pc:spChg chg="add del">
          <ac:chgData name="Sorin Damian" userId="73af3a106635e54b" providerId="LiveId" clId="{8F57BF8B-224C-4B64-BAB1-E89DD584AF84}" dt="2020-07-14T11:46:34.628" v="1045" actId="26606"/>
          <ac:spMkLst>
            <pc:docMk/>
            <pc:sldMk cId="1074698691" sldId="262"/>
            <ac:spMk id="2" creationId="{0B1ABD6B-CB5A-4C20-82FE-CF3C593079DD}"/>
          </ac:spMkLst>
        </pc:spChg>
        <pc:spChg chg="add del">
          <ac:chgData name="Sorin Damian" userId="73af3a106635e54b" providerId="LiveId" clId="{8F57BF8B-224C-4B64-BAB1-E89DD584AF84}" dt="2020-07-14T11:46:34.628" v="1045" actId="26606"/>
          <ac:spMkLst>
            <pc:docMk/>
            <pc:sldMk cId="1074698691" sldId="262"/>
            <ac:spMk id="3" creationId="{705FDBBE-6435-4544-98B8-FA84D423AB23}"/>
          </ac:spMkLst>
        </pc:spChg>
        <pc:spChg chg="add del">
          <ac:chgData name="Sorin Damian" userId="73af3a106635e54b" providerId="LiveId" clId="{8F57BF8B-224C-4B64-BAB1-E89DD584AF84}" dt="2020-07-14T11:46:34.628" v="1045" actId="26606"/>
          <ac:spMkLst>
            <pc:docMk/>
            <pc:sldMk cId="1074698691" sldId="262"/>
            <ac:spMk id="71" creationId="{42A4FC2C-047E-45A5-965D-8E1E3BF09BC6}"/>
          </ac:spMkLst>
        </pc:spChg>
        <pc:picChg chg="add mod">
          <ac:chgData name="Sorin Damian" userId="73af3a106635e54b" providerId="LiveId" clId="{8F57BF8B-224C-4B64-BAB1-E89DD584AF84}" dt="2020-07-14T11:46:42.337" v="1047" actId="14100"/>
          <ac:picMkLst>
            <pc:docMk/>
            <pc:sldMk cId="1074698691" sldId="262"/>
            <ac:picMk id="1026" creationId="{E14287B8-CD5D-45D5-97AD-ABCC5C8504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D447-D2C5-469E-93D9-744D86F10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FFF6A-0424-4C21-95F0-82769F30A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9F6B-9722-4E9B-84AA-9E1ACE33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359D-48CE-49A3-8F60-B1F4070F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C28A-7616-46C7-AA20-0670CE4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1864-1F54-4DF2-811D-2AF4AA62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7161-D6E8-4953-B79A-2A894256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7421-D9FC-4EE2-A94A-62CB0AD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090-E052-4B75-A365-3C5DA02B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34E8-8155-41DF-8AF6-9A1B85A4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77FC4-DC2E-4037-88ED-BF6AF7F0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922D-64D3-4395-BFD1-C45A0B7F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D946-E543-47B7-ACC5-C2B7EAB7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A07B-46B9-4932-9625-668BBC7E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7383-599B-4A43-93A6-38B0943B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0134-D683-469E-BD11-ECAC51B3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0819-87CB-46D8-9628-49E32CE8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598B-59DF-4459-A63C-0457982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44C8-47CB-41D9-BCA8-B11A0813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2965-68CD-469C-87A0-FFEEB022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85B6-0348-49C0-A9A0-A5AB7A52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E2671-ECCC-4983-B8CA-A5D0CBCE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25D6-F887-4266-8067-77BA36B0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F52E-703B-466D-8437-B409DA2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B76E-A5BB-48CA-A44E-3C8E9B9D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E83-C11E-46CA-A449-DCB0B521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F521-FE27-43B5-AE7C-2465E6C1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92CB-7D01-43C1-A270-F6644AD86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E3199-3782-4E09-B9BB-BF475B51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3AA4-B049-43FE-ADD4-5FBEBAA5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DF72-FE8B-4F91-B952-BA90E749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FA46-708C-4319-A36E-7528A47E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D507F-31B4-44C4-8F1F-63069D15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0350-B20D-49A1-973D-B7C1F991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669E3-31FF-462B-99D9-3AEDEC245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91B55-7279-4A74-9D11-370E796C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ED696-E857-4441-8F86-D8E43F02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E5782-4167-4491-8588-5B612A50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322CA-B8AF-4CFB-B150-6C8D0B00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5D85-38E4-40E3-97F8-D4CAF02E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189EC-58BF-4E58-877E-EA7FD397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FA1E5-0C02-476C-BA39-20729ED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DE942-AA96-4F37-974A-D09F398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56B42-050F-4F17-8405-BFFB5D1C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A01EF-E8C0-4708-A36F-45AFBBE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1411-5C73-4249-9D4E-350E702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1EC9-5D04-4AD1-A7D1-4B21F963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742D-FC34-49BC-A967-E47BC851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F5948-8B4D-4728-951B-7F295FD3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48F7D-0153-48AA-BBEB-CF1C37B2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0283-384E-49DC-B921-E5DDCA0D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4ACE-7735-4C55-86CD-46A9E3A8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9F3D-F6E0-4E95-97CC-94FAB736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67B4-6632-4FE1-B124-6F27C8081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ECC1-3D4E-4059-A24E-8C85A963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F82F-FCCB-41E2-BD28-F4C552DB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456C-2E31-4573-82B9-4594CCA8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950A-7D63-4593-AB87-DB5EAD0D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54D48-4C82-480A-A632-F40166D8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31A2-E293-4FB5-ADE5-E7FB730E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6886-5628-47AA-9783-025B4118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E0B9-EE6C-4527-B696-20CA72392DC8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38F7-CF68-486E-892E-4FBD1294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C875-958F-41FC-9827-995F3AEA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CB69-C351-4B88-90F5-57FF2B8C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267C-4465-45EF-8FD3-DAD2722D7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Never call .Result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D6C2-8A61-43A9-8895-E1264640D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Even if you think you know what you’re doing (Sorin said 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1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ACEDC2-AC0B-4439-BA0F-2EECCB1EF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" b="341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06227-E151-436E-BAB5-8CF6A8FC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call .Result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06FC5B-5C8A-4434-AD05-5C9DE2B5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Desktop apps</a:t>
            </a:r>
          </a:p>
          <a:p>
            <a:pPr lvl="1"/>
            <a:r>
              <a:rPr lang="en-US" dirty="0"/>
              <a:t>ASP.NET Web Apps (.NET 4.8)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ASP.NET Core?</a:t>
            </a:r>
          </a:p>
          <a:p>
            <a:r>
              <a:rPr lang="en-US" dirty="0" err="1"/>
              <a:t>ConfiguraAwait</a:t>
            </a:r>
            <a:r>
              <a:rPr lang="en-US" dirty="0"/>
              <a:t>(false) doesn’t scale well so don’t block async calls</a:t>
            </a:r>
          </a:p>
          <a:p>
            <a:r>
              <a:rPr lang="en-US" dirty="0"/>
              <a:t>Thread Pool Starvation</a:t>
            </a:r>
          </a:p>
          <a:p>
            <a:pPr lvl="1"/>
            <a:r>
              <a:rPr lang="en-US" dirty="0"/>
              <a:t>Blocking </a:t>
            </a:r>
          </a:p>
          <a:p>
            <a:pPr lvl="1"/>
            <a:r>
              <a:rPr lang="en-US" dirty="0"/>
              <a:t>Sync over async</a:t>
            </a:r>
          </a:p>
          <a:p>
            <a:pPr lvl="1"/>
            <a:r>
              <a:rPr lang="en-US" dirty="0"/>
              <a:t>Async over sync</a:t>
            </a:r>
          </a:p>
        </p:txBody>
      </p:sp>
    </p:spTree>
    <p:extLst>
      <p:ext uri="{BB962C8B-B14F-4D97-AF65-F5344CB8AC3E}">
        <p14:creationId xmlns:p14="http://schemas.microsoft.com/office/powerpoint/2010/main" val="36097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F9B-816E-49D1-B4D5-4187D07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3F3D-2455-4C42-9CD0-6B1E1A60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on which thread the continuation runs</a:t>
            </a:r>
          </a:p>
          <a:p>
            <a:pPr lvl="1"/>
            <a:r>
              <a:rPr lang="en-US" dirty="0"/>
              <a:t>Unless you </a:t>
            </a:r>
            <a:r>
              <a:rPr lang="en-US" dirty="0" err="1"/>
              <a:t>ConfigureAwait</a:t>
            </a:r>
            <a:r>
              <a:rPr lang="en-US" dirty="0"/>
              <a:t>(false)</a:t>
            </a:r>
          </a:p>
          <a:p>
            <a:r>
              <a:rPr lang="en-US" dirty="0"/>
              <a:t>Desktop apps use it to return to the UI thread</a:t>
            </a:r>
          </a:p>
          <a:p>
            <a:r>
              <a:rPr lang="en-US" dirty="0"/>
              <a:t>(Old) ASP.NET apps use it to go back to the request thread</a:t>
            </a:r>
          </a:p>
          <a:p>
            <a:pPr lvl="1"/>
            <a:r>
              <a:rPr lang="en-US" dirty="0"/>
              <a:t>Makes accessing the </a:t>
            </a:r>
            <a:r>
              <a:rPr lang="en-US" dirty="0" err="1"/>
              <a:t>HttpContext</a:t>
            </a:r>
            <a:r>
              <a:rPr lang="en-US" dirty="0"/>
              <a:t> in ASP.NET thread safe</a:t>
            </a:r>
          </a:p>
          <a:p>
            <a:r>
              <a:rPr lang="en-US" dirty="0"/>
              <a:t>ASP.NET Core (and console apps) don’t have it</a:t>
            </a:r>
          </a:p>
          <a:p>
            <a:pPr lvl="1"/>
            <a:r>
              <a:rPr lang="en-US" dirty="0" err="1"/>
              <a:t>HttpContext</a:t>
            </a:r>
            <a:r>
              <a:rPr lang="en-US" dirty="0"/>
              <a:t> is not thread safe anymore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85409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267C-4465-45EF-8FD3-DAD2722D7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Never call .Result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D6C2-8A61-43A9-8895-E1264640D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Even if you think you know what you’re doing</a:t>
            </a:r>
          </a:p>
        </p:txBody>
      </p:sp>
    </p:spTree>
    <p:extLst>
      <p:ext uri="{BB962C8B-B14F-4D97-AF65-F5344CB8AC3E}">
        <p14:creationId xmlns:p14="http://schemas.microsoft.com/office/powerpoint/2010/main" val="89419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149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Never call .Result</vt:lpstr>
      <vt:lpstr>PowerPoint Presentation</vt:lpstr>
      <vt:lpstr>Never call .Result</vt:lpstr>
      <vt:lpstr>Synchronization Context</vt:lpstr>
      <vt:lpstr>Never call .Result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call .Result</dc:title>
  <dc:creator>Sorin Damian</dc:creator>
  <cp:lastModifiedBy>Sorin Damian</cp:lastModifiedBy>
  <cp:revision>3</cp:revision>
  <dcterms:created xsi:type="dcterms:W3CDTF">2020-07-14T11:30:28Z</dcterms:created>
  <dcterms:modified xsi:type="dcterms:W3CDTF">2020-07-22T09:57:29Z</dcterms:modified>
</cp:coreProperties>
</file>