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DFC9-CC11-4C94-91A5-8AACE9082B8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A3B8-4C1A-44B9-A314-EBD06A96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321" y="3933641"/>
            <a:ext cx="4899804" cy="156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testdsbody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(from x_test.txt)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7321" y="1242205"/>
            <a:ext cx="4899804" cy="230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traindsbody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(from x_train.txt)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5500" y="3933638"/>
            <a:ext cx="374904" cy="1561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testSubjectId</a:t>
            </a:r>
            <a:r>
              <a:rPr lang="en-US" sz="1200" dirty="0" smtClean="0">
                <a:solidFill>
                  <a:schemeClr val="tx1"/>
                </a:solidFill>
              </a:rPr>
              <a:t> (from subject_test.txt)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579" y="3933638"/>
            <a:ext cx="374904" cy="1561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testActivityId</a:t>
            </a:r>
            <a:r>
              <a:rPr lang="en-US" sz="1200" dirty="0" smtClean="0">
                <a:solidFill>
                  <a:schemeClr val="tx1"/>
                </a:solidFill>
              </a:rPr>
              <a:t> (from y_test.txt)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5500" y="1242205"/>
            <a:ext cx="374904" cy="2309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trainSubjectId</a:t>
            </a:r>
            <a:r>
              <a:rPr lang="en-US" sz="1200" dirty="0" smtClean="0">
                <a:solidFill>
                  <a:schemeClr val="tx1"/>
                </a:solidFill>
              </a:rPr>
              <a:t> (from subject_train.txt)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5579" y="1242205"/>
            <a:ext cx="374904" cy="2309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trainActivityId</a:t>
            </a:r>
            <a:r>
              <a:rPr lang="en-US" sz="1200" dirty="0" smtClean="0">
                <a:solidFill>
                  <a:schemeClr val="tx1"/>
                </a:solidFill>
              </a:rPr>
              <a:t> (from y_train.txt)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3901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r>
              <a:rPr lang="en-US" sz="1200" dirty="0" smtClean="0">
                <a:solidFill>
                  <a:schemeClr val="tx1"/>
                </a:solidFill>
              </a:rPr>
              <a:t> (from features.txt)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947" y="362308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r>
              <a:rPr lang="en-US" sz="1200" dirty="0" smtClean="0">
                <a:solidFill>
                  <a:schemeClr val="tx1"/>
                </a:solidFill>
              </a:rPr>
              <a:t> (from features.txt)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5500" y="361752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5579" y="3622344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5500" y="923901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5579" y="927536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069" y="3933641"/>
            <a:ext cx="5664056" cy="156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069" y="1226707"/>
            <a:ext cx="5664056" cy="230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571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947" y="3620307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5500" y="3620307"/>
            <a:ext cx="41239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8826" y="3620307"/>
            <a:ext cx="41239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245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3069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3069" y="1226706"/>
            <a:ext cx="5664056" cy="426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fullds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5718"/>
            <a:ext cx="48998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featuretxt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245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3069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3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3069" y="1226706"/>
            <a:ext cx="3140139" cy="426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tidyds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7321" y="925718"/>
            <a:ext cx="2375887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err="1" smtClean="0">
                <a:solidFill>
                  <a:schemeClr val="tx1"/>
                </a:solidFill>
              </a:rPr>
              <a:t>mean_std_cols</a:t>
            </a:r>
            <a:r>
              <a:rPr lang="en-US" sz="1200" dirty="0" smtClean="0">
                <a:solidFill>
                  <a:schemeClr val="tx1"/>
                </a:solidFill>
              </a:rPr>
              <a:t> (mean and </a:t>
            </a:r>
            <a:r>
              <a:rPr lang="en-US" sz="1200" dirty="0" err="1" smtClean="0">
                <a:solidFill>
                  <a:schemeClr val="tx1"/>
                </a:solidFill>
              </a:rPr>
              <a:t>std</a:t>
            </a:r>
            <a:r>
              <a:rPr lang="en-US" sz="1200" dirty="0" smtClean="0">
                <a:solidFill>
                  <a:schemeClr val="tx1"/>
                </a:solidFill>
              </a:rPr>
              <a:t> features)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245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Subject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3069" y="925718"/>
            <a:ext cx="374904" cy="28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Activity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66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Damodarasamy</dc:creator>
  <cp:lastModifiedBy>Sampath Damodarasamy</cp:lastModifiedBy>
  <cp:revision>17</cp:revision>
  <dcterms:created xsi:type="dcterms:W3CDTF">2016-05-19T03:25:50Z</dcterms:created>
  <dcterms:modified xsi:type="dcterms:W3CDTF">2016-05-20T08:00:41Z</dcterms:modified>
</cp:coreProperties>
</file>