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5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Store Sales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 Supreet Dang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Random Forest is the best model to predict with MRP and Outlet Type being the primary predicting factors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1236-2302-4BB1-A83C-104E6AD0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Predicting sale is one of the important goal for any investor / business entity. 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If we can accurately predict sales, it gives the owner / business to predict inventory and / or make future investments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D3E33-4835-43E0-B2C9-047B9BA02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</p:spTree>
    <p:extLst>
      <p:ext uri="{BB962C8B-B14F-4D97-AF65-F5344CB8AC3E}">
        <p14:creationId xmlns:p14="http://schemas.microsoft.com/office/powerpoint/2010/main" val="207393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8F33-3988-4DA6-899F-B32917E3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 sales by Outlet Type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5BE417-34DF-4401-AC86-637D70657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259976"/>
            <a:ext cx="5927725" cy="43999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F2C1D-EEA9-4C32-8445-C431EC086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Supermarket Type 3 has the drives the most amount sales </a:t>
            </a:r>
          </a:p>
        </p:txBody>
      </p:sp>
    </p:spTree>
    <p:extLst>
      <p:ext uri="{BB962C8B-B14F-4D97-AF65-F5344CB8AC3E}">
        <p14:creationId xmlns:p14="http://schemas.microsoft.com/office/powerpoint/2010/main" val="371272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3CBE-65B5-48EE-BA33-7E13264C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&amp; Bottom Performers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D1DDCD-A1FD-4048-8FC9-1758C8800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8291" y="1240008"/>
            <a:ext cx="5927725" cy="437798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1CEF9-1835-4056-97E8-49153F9DF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graphical presentation that identifies Top and Bottom 3 Stores with sales</a:t>
            </a:r>
          </a:p>
        </p:txBody>
      </p:sp>
    </p:spTree>
    <p:extLst>
      <p:ext uri="{BB962C8B-B14F-4D97-AF65-F5344CB8AC3E}">
        <p14:creationId xmlns:p14="http://schemas.microsoft.com/office/powerpoint/2010/main" val="318996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E2EE-98C8-4408-8468-F8F37BC9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by All Stores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463FE3-83E3-4926-AB04-9F844A15D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469535"/>
            <a:ext cx="5927725" cy="398084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C90EC-424E-40BB-907A-8D11EA69F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Identified sales from all Stores</a:t>
            </a:r>
          </a:p>
        </p:txBody>
      </p:sp>
    </p:spTree>
    <p:extLst>
      <p:ext uri="{BB962C8B-B14F-4D97-AF65-F5344CB8AC3E}">
        <p14:creationId xmlns:p14="http://schemas.microsoft.com/office/powerpoint/2010/main" val="101253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F4D3-0FCD-431B-8CAF-4D147217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 of sales by Price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76360F-4F5D-4664-A625-BF59770A5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090158"/>
            <a:ext cx="5927725" cy="473959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A0AED-B9E7-4CAF-8AD5-38A2277AE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graph represents that products that are below $2,000 in cost drive maximum sales</a:t>
            </a:r>
          </a:p>
        </p:txBody>
      </p:sp>
    </p:spTree>
    <p:extLst>
      <p:ext uri="{BB962C8B-B14F-4D97-AF65-F5344CB8AC3E}">
        <p14:creationId xmlns:p14="http://schemas.microsoft.com/office/powerpoint/2010/main" val="397888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657D-37C4-40A9-A3E2-E1CD98A0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by Outlet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E7B699-9B4B-4887-8618-DA29D22B6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927602"/>
            <a:ext cx="5927725" cy="50647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47CAE-C367-479C-B1D9-58947F2F0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Supermarket Type 3 drives max profit. Their Mean profit is $4,000 which is higher than the max profit earned by Supermarket Type 1</a:t>
            </a:r>
          </a:p>
          <a:p>
            <a:r>
              <a:rPr lang="en-US" dirty="0"/>
              <a:t>Other 2 markets Supermarket Type 2 and Grocery Stores are much lower in profit</a:t>
            </a:r>
          </a:p>
        </p:txBody>
      </p:sp>
    </p:spTree>
    <p:extLst>
      <p:ext uri="{BB962C8B-B14F-4D97-AF65-F5344CB8AC3E}">
        <p14:creationId xmlns:p14="http://schemas.microsoft.com/office/powerpoint/2010/main" val="291841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E555-2A31-4C72-91C2-EC350AFD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D0CCC-71F9-48B1-B153-6B244DF43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2 Primary Data points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Outlet Type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452F3DE-5AE1-4E42-84D5-3EB9AB730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530762"/>
            <a:ext cx="5927725" cy="3858388"/>
          </a:xfrm>
        </p:spPr>
      </p:pic>
    </p:spTree>
    <p:extLst>
      <p:ext uri="{BB962C8B-B14F-4D97-AF65-F5344CB8AC3E}">
        <p14:creationId xmlns:p14="http://schemas.microsoft.com/office/powerpoint/2010/main" val="340213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92AC-54FE-4577-A281-5CD799C9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Accuracy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97F28AF-8EA3-4DBD-8AB3-258BCCA3B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761417"/>
              </p:ext>
            </p:extLst>
          </p:nvPr>
        </p:nvGraphicFramePr>
        <p:xfrm>
          <a:off x="5459413" y="812800"/>
          <a:ext cx="59277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862">
                  <a:extLst>
                    <a:ext uri="{9D8B030D-6E8A-4147-A177-3AD203B41FA5}">
                      <a16:colId xmlns:a16="http://schemas.microsoft.com/office/drawing/2014/main" val="1978006869"/>
                    </a:ext>
                  </a:extLst>
                </a:gridCol>
                <a:gridCol w="2963862">
                  <a:extLst>
                    <a:ext uri="{9D8B030D-6E8A-4147-A177-3AD203B41FA5}">
                      <a16:colId xmlns:a16="http://schemas.microsoft.com/office/drawing/2014/main" val="864789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Regression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(Testing dataset)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36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86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6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669384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C6B45-6DE2-4EB9-B6DF-4D8ABA34E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ran 2 Machine Learning models &amp; also tuned some parameters. </a:t>
            </a:r>
          </a:p>
          <a:p>
            <a:r>
              <a:rPr lang="en-US" dirty="0"/>
              <a:t>Our best model is Random Forest with an accuracy of 60.28% a Mean Error of $728</a:t>
            </a:r>
          </a:p>
        </p:txBody>
      </p:sp>
    </p:spTree>
    <p:extLst>
      <p:ext uri="{BB962C8B-B14F-4D97-AF65-F5344CB8AC3E}">
        <p14:creationId xmlns:p14="http://schemas.microsoft.com/office/powerpoint/2010/main" val="318996220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{002D811F-7AE3-4FA0-857A-9BF2C6C6C5CF}tf56160789_win32</Template>
  <TotalTime>334</TotalTime>
  <Words>229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Store Sales Prediction</vt:lpstr>
      <vt:lpstr>Predicting sale is one of the important goal for any investor / business entity.   If we can accurately predict sales, it gives the owner / business to predict inventory and / or make future investments</vt:lpstr>
      <vt:lpstr>Avg sales by Outlet Type</vt:lpstr>
      <vt:lpstr>Top &amp; Bottom Performers</vt:lpstr>
      <vt:lpstr>Sales by All Stores</vt:lpstr>
      <vt:lpstr>Vol of sales by Price</vt:lpstr>
      <vt:lpstr>Profit by Outlet</vt:lpstr>
      <vt:lpstr>Important Features</vt:lpstr>
      <vt:lpstr>Data Accuracy</vt:lpstr>
      <vt:lpstr>Random Forest is the best model to predict with MRP and Outlet Type being the primary predicting factors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Supreet Dang</dc:creator>
  <cp:lastModifiedBy>Supreet Dang</cp:lastModifiedBy>
  <cp:revision>9</cp:revision>
  <dcterms:created xsi:type="dcterms:W3CDTF">2021-06-06T23:00:44Z</dcterms:created>
  <dcterms:modified xsi:type="dcterms:W3CDTF">2021-06-07T04:34:47Z</dcterms:modified>
</cp:coreProperties>
</file>