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Urbanist Medium"/>
      <p:regular r:id="rId12"/>
      <p:bold r:id="rId13"/>
      <p:italic r:id="rId14"/>
      <p:boldItalic r:id="rId15"/>
    </p:embeddedFont>
    <p:embeddedFont>
      <p:font typeface="Urbanist SemiBold"/>
      <p:regular r:id="rId16"/>
      <p:bold r:id="rId17"/>
      <p:italic r:id="rId18"/>
      <p:boldItalic r:id="rId19"/>
    </p:embeddedFont>
    <p:embeddedFont>
      <p:font typeface="Urbanis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regular.fntdata"/><Relationship Id="rId22" Type="http://schemas.openxmlformats.org/officeDocument/2006/relationships/font" Target="fonts/Urbanist-italic.fntdata"/><Relationship Id="rId21" Type="http://schemas.openxmlformats.org/officeDocument/2006/relationships/font" Target="fonts/Urbanist-bold.fntdata"/><Relationship Id="rId23" Type="http://schemas.openxmlformats.org/officeDocument/2006/relationships/font" Target="fonts/Urbanis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UrbanistMedium-bold.fntdata"/><Relationship Id="rId12" Type="http://schemas.openxmlformats.org/officeDocument/2006/relationships/font" Target="fonts/UrbanistMedium-regular.fntdata"/><Relationship Id="rId15" Type="http://schemas.openxmlformats.org/officeDocument/2006/relationships/font" Target="fonts/UrbanistMedium-boldItalic.fntdata"/><Relationship Id="rId14" Type="http://schemas.openxmlformats.org/officeDocument/2006/relationships/font" Target="fonts/UrbanistMedium-italic.fntdata"/><Relationship Id="rId17" Type="http://schemas.openxmlformats.org/officeDocument/2006/relationships/font" Target="fonts/UrbanistSemiBold-bold.fntdata"/><Relationship Id="rId16" Type="http://schemas.openxmlformats.org/officeDocument/2006/relationships/font" Target="fonts/UrbanistSemiBold-regular.fntdata"/><Relationship Id="rId19" Type="http://schemas.openxmlformats.org/officeDocument/2006/relationships/font" Target="fonts/UrbanistSemiBold-boldItalic.fntdata"/><Relationship Id="rId18" Type="http://schemas.openxmlformats.org/officeDocument/2006/relationships/font" Target="fonts/Urbanis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9ce1645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9ce1645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9ce16459e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9ce16459e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9ce16459e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9ce16459e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9ce16459e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9ce16459e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9ce16459e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9ce16459e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2" name="Google Shape;152;p20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3" name="Google Shape;153;p20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5" name="Google Shape;155;p20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6" name="Google Shape;156;p20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8" name="Google Shape;158;p20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62" name="Google Shape;162;p20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74" name="Google Shape;174;p2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81" name="Google Shape;181;p22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84" name="Google Shape;184;p2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2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87" name="Google Shape;187;p22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4" name="Google Shape;194;p22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5" name="Google Shape;195;p22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8" name="Google Shape;198;p22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206" name="Google Shape;206;p23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2" name="Google Shape;212;p2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1" name="Google Shape;241;p2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243" name="Google Shape;243;p25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2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5" name="Google Shape;265;p2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1" name="Google Shape;291;p28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5" name="Google Shape;295;p2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97" name="Google Shape;297;p28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07" name="Google Shape;307;p2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2" name="Google Shape;312;p29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9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6" name="Google Shape;316;p29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317" name="Google Shape;317;p29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9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21" name="Google Shape;321;p29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29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4" name="Google Shape;324;p29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5" name="Google Shape;335;p30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6" name="Google Shape;336;p30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8" name="Google Shape;338;p30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40" name="Google Shape;340;p30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43" name="Google Shape;343;p3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30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59" name="Google Shape;359;p3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65" name="Google Shape;365;p3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8" name="Google Shape;368;p31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73" name="Google Shape;373;p31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0" name="Google Shape;38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3" name="Google Shape;4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228600" y="228600"/>
            <a:ext cx="6658800" cy="8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Grocery Delivery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228600" y="935825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Spencer Dant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120925" y="1248250"/>
            <a:ext cx="80409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Fast and easy grocery shopping application </a:t>
            </a:r>
            <a:endParaRPr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Github Repository: https://github.com/sdant1229/grocery-deliver-system.git</a:t>
            </a:r>
            <a:endParaRPr sz="12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idx="1" type="subTitle"/>
          </p:nvPr>
        </p:nvSpPr>
        <p:spPr>
          <a:xfrm>
            <a:off x="228600" y="1738950"/>
            <a:ext cx="4402800" cy="26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online grocery store delivery system for reliable ordering.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individuals, families, students, socially </a:t>
            </a:r>
            <a:r>
              <a:rPr lang="en"/>
              <a:t>awkward</a:t>
            </a:r>
            <a:r>
              <a:rPr lang="en"/>
              <a:t> individuals (like me!), and anybody who </a:t>
            </a:r>
            <a:r>
              <a:rPr lang="en"/>
              <a:t>doesn't</a:t>
            </a:r>
            <a:r>
              <a:rPr lang="en"/>
              <a:t> like spending much time in a grocery store.</a:t>
            </a:r>
            <a:endParaRPr/>
          </a:p>
        </p:txBody>
      </p:sp>
      <p:sp>
        <p:nvSpPr>
          <p:cNvPr id="490" name="Google Shape;490;p5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idx="1" type="subTitle"/>
          </p:nvPr>
        </p:nvSpPr>
        <p:spPr>
          <a:xfrm>
            <a:off x="228600" y="1738950"/>
            <a:ext cx="7638300" cy="24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functionality includes browsing grocery items, checking prices, adding items to the cart (one or multiple at a time), and editing the cart after adding items. On the front end, HTML provides the page structure and CSS ensures a clean and user friendly layout. PHP scripts handle the server side processing and communication with the MySQL database running on XAMPP to store user and order data.  </a:t>
            </a:r>
            <a:endParaRPr/>
          </a:p>
        </p:txBody>
      </p:sp>
      <p:sp>
        <p:nvSpPr>
          <p:cNvPr id="496" name="Google Shape;496;p55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idx="1" type="subTitle"/>
          </p:nvPr>
        </p:nvSpPr>
        <p:spPr>
          <a:xfrm>
            <a:off x="228600" y="1738950"/>
            <a:ext cx="8368800" cy="27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web server environment via XAMPP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 a few featured products on the web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items to cart (one and multiple at a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cart and start all over!</a:t>
            </a:r>
            <a:endParaRPr/>
          </a:p>
        </p:txBody>
      </p:sp>
      <p:sp>
        <p:nvSpPr>
          <p:cNvPr id="502" name="Google Shape;502;p56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Roadmap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idx="1" type="subTitle"/>
          </p:nvPr>
        </p:nvSpPr>
        <p:spPr>
          <a:xfrm>
            <a:off x="228600" y="1738950"/>
            <a:ext cx="8436300" cy="25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way to allow customer account creation, more items to browse from and maybe even categories to select, payment integration and order confirmation of some sort.</a:t>
            </a:r>
            <a:endParaRPr/>
          </a:p>
        </p:txBody>
      </p:sp>
      <p:sp>
        <p:nvSpPr>
          <p:cNvPr id="508" name="Google Shape;508;p57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