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71" r:id="rId3"/>
    <p:sldId id="373" r:id="rId4"/>
    <p:sldId id="370" r:id="rId5"/>
    <p:sldId id="372" r:id="rId6"/>
    <p:sldId id="374" r:id="rId7"/>
    <p:sldId id="375" r:id="rId8"/>
    <p:sldId id="381" r:id="rId9"/>
    <p:sldId id="376" r:id="rId10"/>
    <p:sldId id="377" r:id="rId11"/>
    <p:sldId id="378" r:id="rId12"/>
    <p:sldId id="379" r:id="rId13"/>
    <p:sldId id="380" r:id="rId14"/>
    <p:sldId id="382" r:id="rId15"/>
    <p:sldId id="386" r:id="rId16"/>
    <p:sldId id="383" r:id="rId17"/>
    <p:sldId id="384" r:id="rId18"/>
    <p:sldId id="385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9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추천 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추천 버튼 확인 창 만들기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2600" y="1744759"/>
            <a:ext cx="5544616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{% </a:t>
            </a:r>
            <a:r>
              <a:rPr lang="en-US" altLang="ko-KR" sz="1600" dirty="0"/>
              <a:t>block script %}</a:t>
            </a:r>
            <a:br>
              <a:rPr lang="en-US" altLang="ko-KR" sz="1600" dirty="0"/>
            </a:br>
            <a:r>
              <a:rPr lang="en-US" altLang="ko-KR" sz="1600" dirty="0"/>
              <a:t>&lt;</a:t>
            </a:r>
            <a:r>
              <a:rPr lang="en-US" altLang="ko-KR" sz="1600" b="1" dirty="0"/>
              <a:t>script type="text/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"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en-US" altLang="ko-KR" sz="1600" dirty="0"/>
              <a:t>  $(document).ready(function(){</a:t>
            </a:r>
            <a:br>
              <a:rPr lang="en-US" altLang="ko-KR" sz="1600" dirty="0"/>
            </a:br>
            <a:r>
              <a:rPr lang="en-US" altLang="ko-KR" sz="1600" dirty="0"/>
              <a:t>    //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(…</a:t>
            </a:r>
            <a:r>
              <a:rPr lang="ko-KR" altLang="en-US" sz="1600" dirty="0" smtClean="0"/>
              <a:t>생략</a:t>
            </a:r>
            <a:r>
              <a:rPr lang="en-US" altLang="ko-KR" sz="1600" dirty="0" smtClean="0"/>
              <a:t>…)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//</a:t>
            </a:r>
            <a:r>
              <a:rPr lang="ko-KR" altLang="en-US" sz="1600" dirty="0"/>
              <a:t>추천 처리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ko-KR" altLang="en-US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$(".</a:t>
            </a:r>
            <a:r>
              <a:rPr lang="en-US" altLang="ko-KR" sz="1600" dirty="0">
                <a:solidFill>
                  <a:srgbClr val="C00000"/>
                </a:solidFill>
              </a:rPr>
              <a:t>recommend").on('click', function(){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if(confirm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ko-KR" altLang="en-US" sz="1600" dirty="0">
                <a:solidFill>
                  <a:srgbClr val="C00000"/>
                </a:solidFill>
              </a:rPr>
              <a:t>정말로 추천하시겠습니까</a:t>
            </a:r>
            <a:r>
              <a:rPr lang="en-US" altLang="ko-KR" sz="1600" dirty="0">
                <a:solidFill>
                  <a:srgbClr val="C00000"/>
                </a:solidFill>
              </a:rPr>
              <a:t>?")){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location.href</a:t>
            </a:r>
            <a:r>
              <a:rPr lang="en-US" altLang="ko-KR" sz="1600" dirty="0">
                <a:solidFill>
                  <a:srgbClr val="C00000"/>
                </a:solidFill>
              </a:rPr>
              <a:t>=$(this).data('</a:t>
            </a:r>
            <a:r>
              <a:rPr lang="en-US" altLang="ko-KR" sz="1600" dirty="0" err="1">
                <a:solidFill>
                  <a:srgbClr val="C00000"/>
                </a:solidFill>
              </a:rPr>
              <a:t>uri</a:t>
            </a:r>
            <a:r>
              <a:rPr lang="en-US" altLang="ko-KR" sz="1600" dirty="0">
                <a:solidFill>
                  <a:srgbClr val="C00000"/>
                </a:solidFill>
              </a:rPr>
              <a:t>');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}</a:t>
            </a:r>
            <a:r>
              <a:rPr lang="en-US" altLang="ko-KR" sz="1600" dirty="0">
                <a:solidFill>
                  <a:srgbClr val="C00000"/>
                </a:solidFill>
              </a:rPr>
              <a:t/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});</a:t>
            </a:r>
            <a:r>
              <a:rPr lang="en-US" altLang="ko-KR" sz="1600" dirty="0">
                <a:solidFill>
                  <a:srgbClr val="C00000"/>
                </a:solidFill>
              </a:rPr>
              <a:t/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/>
              <a:t>  });</a:t>
            </a:r>
            <a:br>
              <a:rPr lang="en-US" altLang="ko-KR" sz="1600" dirty="0"/>
            </a:br>
            <a:r>
              <a:rPr lang="en-US" altLang="ko-KR" sz="1600" dirty="0"/>
              <a:t>&lt;/</a:t>
            </a:r>
            <a:r>
              <a:rPr lang="en-US" altLang="ko-KR" sz="1600" b="1" dirty="0"/>
              <a:t>script</a:t>
            </a:r>
            <a:r>
              <a:rPr lang="en-US" altLang="ko-KR" sz="1600" dirty="0" smtClean="0"/>
              <a:t>&gt;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질문 추천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매핑</a:t>
            </a:r>
            <a:r>
              <a:rPr lang="ko-KR" altLang="en-US" dirty="0" smtClean="0">
                <a:latin typeface="+mn-ea"/>
              </a:rPr>
              <a:t>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844824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path(‘vote/question/&lt;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views.vote_question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vote_question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31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질문 추천 함수 추가하기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3" y="2760882"/>
            <a:ext cx="6828112" cy="2324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9" y="2016216"/>
            <a:ext cx="5761220" cy="548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01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5. </a:t>
            </a:r>
            <a:r>
              <a:rPr lang="ko-KR" altLang="en-US" dirty="0" smtClean="0">
                <a:latin typeface="+mn-ea"/>
              </a:rPr>
              <a:t>자신이 쓴 글 </a:t>
            </a:r>
            <a:r>
              <a:rPr lang="ko-KR" altLang="en-US" dirty="0" err="1" smtClean="0">
                <a:latin typeface="+mn-ea"/>
              </a:rPr>
              <a:t>추천시</a:t>
            </a:r>
            <a:r>
              <a:rPr lang="ko-KR" altLang="en-US" dirty="0" smtClean="0">
                <a:latin typeface="+mn-ea"/>
              </a:rPr>
              <a:t> 오류 표시하기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5"/>
            <a:ext cx="6073667" cy="4366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7" b="13709"/>
          <a:stretch/>
        </p:blipFill>
        <p:spPr>
          <a:xfrm>
            <a:off x="6609184" y="2276872"/>
            <a:ext cx="2946827" cy="2413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5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800"/>
            <a:ext cx="8049344" cy="3923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4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답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 추천 버튼 만들기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1556792"/>
            <a:ext cx="7556512" cy="52629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&lt;h5 class="border-bottom my-3 py-2"&gt;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{{ </a:t>
            </a:r>
            <a:r>
              <a:rPr lang="en-US" altLang="ko-KR" sz="1400" dirty="0" err="1" smtClean="0"/>
              <a:t>question.answer_set.count</a:t>
            </a:r>
            <a:r>
              <a:rPr lang="en-US" altLang="ko-KR" sz="1400" dirty="0" smtClean="0"/>
              <a:t> }}</a:t>
            </a:r>
            <a:r>
              <a:rPr lang="ko-KR" altLang="en-US" sz="1400" dirty="0" smtClean="0"/>
              <a:t>개의 답변이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&lt;/h5&gt;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{% </a:t>
            </a:r>
            <a:r>
              <a:rPr lang="en-US" altLang="ko-KR" sz="1400" dirty="0"/>
              <a:t>for answer in </a:t>
            </a:r>
            <a:r>
              <a:rPr lang="en-US" altLang="ko-KR" sz="1400" dirty="0" err="1"/>
              <a:t>question.answer_set.all</a:t>
            </a:r>
            <a:r>
              <a:rPr lang="en-US" altLang="ko-KR" sz="1400" dirty="0"/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&lt;div class="row my-3"&gt;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&lt;div class="col-1"&gt; &lt;!-- </a:t>
            </a:r>
            <a:r>
              <a:rPr lang="ko-KR" altLang="en-US" sz="1400" b="1" dirty="0">
                <a:solidFill>
                  <a:srgbClr val="C00000"/>
                </a:solidFill>
              </a:rPr>
              <a:t>추천 영역 </a:t>
            </a:r>
            <a:r>
              <a:rPr lang="en-US" altLang="ko-KR" sz="1400" b="1" dirty="0">
                <a:solidFill>
                  <a:srgbClr val="C00000"/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&lt;div class="</a:t>
            </a:r>
            <a:r>
              <a:rPr lang="en-US" altLang="ko-KR" sz="1400" b="1" dirty="0" err="1">
                <a:solidFill>
                  <a:srgbClr val="C00000"/>
                </a:solidFill>
              </a:rPr>
              <a:t>bg</a:t>
            </a:r>
            <a:r>
              <a:rPr lang="en-US" altLang="ko-KR" sz="1400" b="1" dirty="0">
                <a:solidFill>
                  <a:srgbClr val="C00000"/>
                </a:solidFill>
              </a:rPr>
              <a:t>-light text-center p-3 border font-weight-bolder mb-1"&gt;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{{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answer.voter.count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}}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&lt;/</a:t>
            </a:r>
            <a:r>
              <a:rPr lang="en-US" altLang="ko-KR" sz="1400" b="1" dirty="0">
                <a:solidFill>
                  <a:srgbClr val="C00000"/>
                </a:solidFill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&lt;</a:t>
            </a:r>
            <a:r>
              <a:rPr lang="en-US" altLang="ko-KR" sz="1400" b="1" dirty="0">
                <a:solidFill>
                  <a:srgbClr val="C00000"/>
                </a:solidFill>
              </a:rPr>
              <a:t>a </a:t>
            </a:r>
            <a:r>
              <a:rPr lang="en-US" altLang="ko-KR" sz="1400" b="1" dirty="0" err="1">
                <a:solidFill>
                  <a:srgbClr val="C00000"/>
                </a:solidFill>
              </a:rPr>
              <a:t>href</a:t>
            </a:r>
            <a:r>
              <a:rPr lang="en-US" altLang="ko-KR" sz="1400" b="1" dirty="0">
                <a:solidFill>
                  <a:srgbClr val="C00000"/>
                </a:solidFill>
              </a:rPr>
              <a:t>="#" data-</a:t>
            </a:r>
            <a:r>
              <a:rPr lang="en-US" altLang="ko-KR" sz="1400" b="1" dirty="0" err="1">
                <a:solidFill>
                  <a:srgbClr val="C00000"/>
                </a:solidFill>
              </a:rPr>
              <a:t>uri</a:t>
            </a:r>
            <a:r>
              <a:rPr lang="en-US" altLang="ko-KR" sz="1400" b="1" dirty="0">
                <a:solidFill>
                  <a:srgbClr val="C00000"/>
                </a:solidFill>
              </a:rPr>
              <a:t>="{%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'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pybo:vote_answer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' answer.id </a:t>
            </a:r>
            <a:r>
              <a:rPr lang="en-US" altLang="ko-KR" sz="1400" b="1" dirty="0">
                <a:solidFill>
                  <a:srgbClr val="C00000"/>
                </a:solidFill>
              </a:rPr>
              <a:t>%}"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class</a:t>
            </a:r>
            <a:r>
              <a:rPr lang="en-US" altLang="ko-KR" sz="1400" b="1" dirty="0">
                <a:solidFill>
                  <a:srgbClr val="C00000"/>
                </a:solidFill>
              </a:rPr>
              <a:t>="recommend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btn-sm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-secondary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-block my-1"&gt;</a:t>
            </a:r>
            <a:r>
              <a:rPr lang="ko-KR" altLang="en-US" sz="1400" b="1" dirty="0">
                <a:solidFill>
                  <a:srgbClr val="C00000"/>
                </a:solidFill>
              </a:rPr>
              <a:t>추천</a:t>
            </a:r>
            <a:r>
              <a:rPr lang="en-US" altLang="ko-KR" sz="1400" b="1" dirty="0">
                <a:solidFill>
                  <a:srgbClr val="C00000"/>
                </a:solidFill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&lt;div class="col-11"&gt; &lt;!-- </a:t>
            </a:r>
            <a:r>
              <a:rPr lang="ko-KR" altLang="en-US" sz="1400" b="1" dirty="0">
                <a:solidFill>
                  <a:srgbClr val="C00000"/>
                </a:solidFill>
              </a:rPr>
              <a:t>답변 영역 </a:t>
            </a:r>
            <a:r>
              <a:rPr lang="en-US" altLang="ko-KR" sz="1400" b="1" dirty="0">
                <a:solidFill>
                  <a:srgbClr val="C00000"/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&lt;!-- </a:t>
            </a:r>
            <a:r>
              <a:rPr lang="ko-KR" altLang="en-US" sz="1400" dirty="0"/>
              <a:t>기존 내용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&lt;/</a:t>
            </a:r>
            <a:r>
              <a:rPr lang="en-US" altLang="ko-KR" sz="1400" b="1" dirty="0">
                <a:solidFill>
                  <a:srgbClr val="C00000"/>
                </a:solidFill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&lt;/div&gt;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>
                <a:latin typeface="+mn-ea"/>
              </a:rPr>
              <a:t>답변 추천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매핑</a:t>
            </a:r>
            <a:r>
              <a:rPr lang="ko-KR" altLang="en-US" dirty="0" smtClean="0">
                <a:latin typeface="+mn-ea"/>
              </a:rPr>
              <a:t>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844824"/>
            <a:ext cx="716868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path(‘vote/answer</a:t>
            </a:r>
            <a:r>
              <a:rPr lang="en-US" altLang="ko-KR" sz="1600" b="1" dirty="0">
                <a:solidFill>
                  <a:srgbClr val="C00000"/>
                </a:solidFill>
              </a:rPr>
              <a:t>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>
                <a:solidFill>
                  <a:srgbClr val="C00000"/>
                </a:solidFill>
              </a:rPr>
              <a:t>views.vote_answer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vote_answer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772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+mn-ea"/>
              </a:rPr>
              <a:t>답변 추천 함수 추가하기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843353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8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질문 목록에 추천수 표시하기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228663"/>
            <a:ext cx="8136635" cy="1848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02" y="3284984"/>
            <a:ext cx="5102980" cy="3348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16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18928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Question,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다대다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관계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ManyToMany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: </a:t>
            </a:r>
            <a:r>
              <a:rPr lang="ko-KR" altLang="en-US" dirty="0" smtClean="0">
                <a:latin typeface="+mn-ea"/>
              </a:rPr>
              <a:t>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개에 여러 명이 추천할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반대로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1</a:t>
            </a:r>
            <a:r>
              <a:rPr lang="ko-KR" altLang="en-US" dirty="0" smtClean="0">
                <a:latin typeface="+mn-ea"/>
              </a:rPr>
              <a:t>명은 여러 개의 글을 추천할 수 있음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1. Question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smtClean="0">
                <a:latin typeface="+mn-ea"/>
              </a:rPr>
              <a:t>voter </a:t>
            </a:r>
            <a:r>
              <a:rPr lang="ko-KR" altLang="en-US" dirty="0" smtClean="0">
                <a:latin typeface="+mn-ea"/>
              </a:rPr>
              <a:t>필드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6724" y="3199616"/>
            <a:ext cx="7096676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class </a:t>
            </a:r>
            <a:r>
              <a:rPr lang="en-US" altLang="ko-KR" sz="1600" dirty="0"/>
              <a:t>Question(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 smtClean="0"/>
              <a:t>on_delete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models.CASCADE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subject = </a:t>
            </a:r>
            <a:r>
              <a:rPr lang="en-US" altLang="ko-KR" sz="1600" dirty="0" err="1"/>
              <a:t>models.CharField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max_length</a:t>
            </a:r>
            <a:r>
              <a:rPr lang="en-US" altLang="ko-KR" sz="1600" dirty="0"/>
              <a:t>=200)</a:t>
            </a:r>
            <a:br>
              <a:rPr lang="en-US" altLang="ko-KR" sz="1600" dirty="0"/>
            </a:b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, blank=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voter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models.ManyToManyField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8311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Question,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620661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7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36993"/>
            <a:ext cx="655272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err="1" smtClean="0">
                <a:latin typeface="+mn-ea"/>
              </a:rPr>
              <a:t>Makemigrations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오류 해결하기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132856"/>
            <a:ext cx="8784976" cy="15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4005064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오류 내용</a:t>
            </a:r>
            <a:endParaRPr lang="en-US" altLang="ko-KR" b="1" dirty="0" smtClean="0"/>
          </a:p>
          <a:p>
            <a:r>
              <a:rPr lang="en-US" altLang="ko-KR" dirty="0" smtClean="0"/>
              <a:t>Question </a:t>
            </a:r>
            <a:r>
              <a:rPr lang="ko-KR" altLang="en-US" dirty="0" smtClean="0"/>
              <a:t>모델에서 사용한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voter </a:t>
            </a:r>
            <a:r>
              <a:rPr lang="ko-KR" altLang="en-US" dirty="0" smtClean="0"/>
              <a:t>필드가 모두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모델을 참조하고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접근할 경우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필드를 기준으로 할지 </a:t>
            </a:r>
            <a:r>
              <a:rPr lang="en-US" altLang="ko-KR" dirty="0" smtClean="0"/>
              <a:t>voter </a:t>
            </a:r>
            <a:r>
              <a:rPr lang="ko-KR" altLang="en-US" dirty="0" smtClean="0"/>
              <a:t>필드를 기준으로 할지 장고가 판단할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오류 해결</a:t>
            </a:r>
            <a:endParaRPr lang="en-US" altLang="ko-KR" b="1" dirty="0" smtClean="0"/>
          </a:p>
          <a:p>
            <a:r>
              <a:rPr lang="en-US" altLang="ko-KR" dirty="0" smtClean="0"/>
              <a:t>‘HINT’</a:t>
            </a:r>
            <a:r>
              <a:rPr lang="ko-KR" altLang="en-US" dirty="0" smtClean="0"/>
              <a:t>에 </a:t>
            </a:r>
            <a:r>
              <a:rPr lang="en-US" altLang="ko-KR" b="1" dirty="0" err="1" smtClean="0"/>
              <a:t>related_name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추가로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36993"/>
            <a:ext cx="6552728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Question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err="1" smtClean="0">
                <a:latin typeface="+mn-ea"/>
              </a:rPr>
              <a:t>related_name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옵션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8584" y="1988840"/>
            <a:ext cx="7384708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class </a:t>
            </a:r>
            <a:r>
              <a:rPr lang="en-US" altLang="ko-KR" sz="1600" dirty="0"/>
              <a:t>Question(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 smtClean="0"/>
              <a:t>on_delete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models.CASCADE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related_name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author_question</a:t>
            </a:r>
            <a:r>
              <a:rPr lang="en-US" altLang="ko-KR" sz="1600" dirty="0" smtClean="0"/>
              <a:t>’)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subject = </a:t>
            </a:r>
            <a:r>
              <a:rPr lang="en-US" altLang="ko-KR" sz="1600" dirty="0" err="1"/>
              <a:t>models.CharField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max_length</a:t>
            </a:r>
            <a:r>
              <a:rPr lang="en-US" altLang="ko-KR" sz="1600" dirty="0"/>
              <a:t>=200)</a:t>
            </a:r>
            <a:br>
              <a:rPr lang="en-US" altLang="ko-KR" sz="1600" dirty="0"/>
            </a:b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, blank=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voter = </a:t>
            </a:r>
            <a:r>
              <a:rPr lang="en-US" altLang="ko-KR" sz="1600" dirty="0" err="1" smtClean="0"/>
              <a:t>models.ManyToManyField</a:t>
            </a:r>
            <a:r>
              <a:rPr lang="en-US" altLang="ko-KR" sz="1600" dirty="0" smtClean="0"/>
              <a:t>(User, </a:t>
            </a:r>
            <a:r>
              <a:rPr lang="en-US" altLang="ko-KR" sz="1600" b="1" dirty="0" err="1">
                <a:solidFill>
                  <a:srgbClr val="C00000"/>
                </a:solidFill>
              </a:rPr>
              <a:t>related_name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voter_question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481009"/>
            <a:ext cx="56886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4. Answer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smtClean="0">
                <a:latin typeface="+mn-ea"/>
              </a:rPr>
              <a:t>voter </a:t>
            </a:r>
            <a:r>
              <a:rPr lang="ko-KR" altLang="en-US" dirty="0" smtClean="0">
                <a:latin typeface="+mn-ea"/>
              </a:rPr>
              <a:t>필드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2132856"/>
            <a:ext cx="7384708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class Answer(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</a:t>
            </a:r>
            <a:r>
              <a:rPr lang="en-US" altLang="ko-KR" sz="1600" dirty="0" smtClean="0"/>
              <a:t>       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related_name</a:t>
            </a:r>
            <a:r>
              <a:rPr lang="en-US" altLang="ko-KR" sz="1600" b="1" dirty="0">
                <a:solidFill>
                  <a:srgbClr val="C00000"/>
                </a:solidFill>
              </a:rPr>
              <a:t>='</a:t>
            </a:r>
            <a:r>
              <a:rPr lang="en-US" altLang="ko-KR" sz="1600" b="1" dirty="0" err="1">
                <a:solidFill>
                  <a:srgbClr val="C00000"/>
                </a:solidFill>
              </a:rPr>
              <a:t>author_answer</a:t>
            </a:r>
            <a:r>
              <a:rPr lang="en-US" altLang="ko-KR" sz="1600" b="1" dirty="0">
                <a:solidFill>
                  <a:srgbClr val="C00000"/>
                </a:solidFill>
              </a:rPr>
              <a:t>'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question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(Question,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voter = </a:t>
            </a:r>
            <a:r>
              <a:rPr lang="en-US" altLang="ko-KR" sz="1600" b="1" dirty="0" err="1">
                <a:solidFill>
                  <a:srgbClr val="C00000"/>
                </a:solidFill>
              </a:rPr>
              <a:t>models.ManyToManyField</a:t>
            </a:r>
            <a:r>
              <a:rPr lang="en-US" altLang="ko-KR" sz="1600" b="1" dirty="0">
                <a:solidFill>
                  <a:srgbClr val="C00000"/>
                </a:solidFill>
              </a:rPr>
              <a:t>(User, </a:t>
            </a:r>
            <a:r>
              <a:rPr lang="en-US" altLang="ko-KR" sz="1600" b="1" dirty="0" err="1">
                <a:solidFill>
                  <a:srgbClr val="C00000"/>
                </a:solidFill>
              </a:rPr>
              <a:t>related_name</a:t>
            </a:r>
            <a:r>
              <a:rPr lang="en-US" altLang="ko-KR" sz="1600" b="1" dirty="0">
                <a:solidFill>
                  <a:srgbClr val="C00000"/>
                </a:solidFill>
              </a:rPr>
              <a:t>='</a:t>
            </a:r>
            <a:r>
              <a:rPr lang="en-US" altLang="ko-KR" sz="1600" b="1" dirty="0" err="1">
                <a:solidFill>
                  <a:srgbClr val="C00000"/>
                </a:solidFill>
              </a:rPr>
              <a:t>voter_answer</a:t>
            </a:r>
            <a:r>
              <a:rPr lang="en-US" altLang="ko-KR" sz="1600" b="1" dirty="0">
                <a:solidFill>
                  <a:srgbClr val="C00000"/>
                </a:solidFill>
              </a:rPr>
              <a:t>')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481009"/>
            <a:ext cx="56886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5. </a:t>
            </a:r>
            <a:r>
              <a:rPr lang="en-US" altLang="ko-KR" dirty="0" err="1" smtClean="0">
                <a:latin typeface="+mn-ea"/>
              </a:rPr>
              <a:t>makemigrations</a:t>
            </a:r>
            <a:r>
              <a:rPr lang="en-US" altLang="ko-KR" dirty="0" smtClean="0">
                <a:latin typeface="+mn-ea"/>
              </a:rPr>
              <a:t>, migrate </a:t>
            </a:r>
            <a:r>
              <a:rPr lang="ko-KR" altLang="en-US" dirty="0" smtClean="0">
                <a:latin typeface="+mn-ea"/>
              </a:rPr>
              <a:t>명령 실행하기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32514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54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2582293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4" y="2883362"/>
            <a:ext cx="5472608" cy="2307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036873"/>
            <a:ext cx="2808312" cy="2189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8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질문 추천 버튼 만들기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1729546"/>
            <a:ext cx="7556512" cy="49398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div class="container my-3"&gt;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&lt;h2 class="border-bottom py-2"&gt;{{ </a:t>
            </a:r>
            <a:r>
              <a:rPr lang="en-US" altLang="ko-KR" sz="1400" dirty="0" err="1"/>
              <a:t>question.subject</a:t>
            </a:r>
            <a:r>
              <a:rPr lang="en-US" altLang="ko-KR" sz="1400" dirty="0"/>
              <a:t> }}&lt;/h2&gt;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</a:rPr>
              <a:t>  </a:t>
            </a:r>
            <a:r>
              <a:rPr lang="en-US" altLang="ko-KR" sz="1400" b="1" dirty="0">
                <a:solidFill>
                  <a:srgbClr val="0070C0"/>
                </a:solidFill>
              </a:rPr>
              <a:t>&lt;div class="row my-3"&gt;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400" b="1" dirty="0">
                <a:solidFill>
                  <a:srgbClr val="0070C0"/>
                </a:solidFill>
              </a:rPr>
              <a:t>div class="col-1"&gt; </a:t>
            </a:r>
            <a:r>
              <a:rPr lang="en-US" altLang="ko-KR" sz="1400" b="1" dirty="0">
                <a:solidFill>
                  <a:srgbClr val="C00000"/>
                </a:solidFill>
              </a:rPr>
              <a:t>&lt;!-- </a:t>
            </a:r>
            <a:r>
              <a:rPr lang="ko-KR" altLang="en-US" sz="1400" b="1" dirty="0">
                <a:solidFill>
                  <a:srgbClr val="C00000"/>
                </a:solidFill>
              </a:rPr>
              <a:t>추천 영역 </a:t>
            </a:r>
            <a:r>
              <a:rPr lang="en-US" altLang="ko-KR" sz="1400" b="1" dirty="0">
                <a:solidFill>
                  <a:srgbClr val="C00000"/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&lt;</a:t>
            </a:r>
            <a:r>
              <a:rPr lang="en-US" altLang="ko-KR" sz="1400" b="1" dirty="0">
                <a:solidFill>
                  <a:srgbClr val="C00000"/>
                </a:solidFill>
              </a:rPr>
              <a:t>div class="</a:t>
            </a:r>
            <a:r>
              <a:rPr lang="en-US" altLang="ko-KR" sz="1400" b="1" dirty="0" err="1">
                <a:solidFill>
                  <a:srgbClr val="C00000"/>
                </a:solidFill>
              </a:rPr>
              <a:t>bg</a:t>
            </a:r>
            <a:r>
              <a:rPr lang="en-US" altLang="ko-KR" sz="1400" b="1" dirty="0">
                <a:solidFill>
                  <a:srgbClr val="C00000"/>
                </a:solidFill>
              </a:rPr>
              <a:t>-light text-center p-3 border font-weight-bolder mb-1"&gt;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{{ </a:t>
            </a:r>
            <a:r>
              <a:rPr lang="en-US" altLang="ko-KR" sz="1400" b="1" dirty="0" err="1">
                <a:solidFill>
                  <a:srgbClr val="C00000"/>
                </a:solidFill>
              </a:rPr>
              <a:t>question.voter.count</a:t>
            </a:r>
            <a:r>
              <a:rPr lang="en-US" altLang="ko-KR" sz="1400" b="1" dirty="0">
                <a:solidFill>
                  <a:srgbClr val="C00000"/>
                </a:solidFill>
              </a:rPr>
              <a:t> }}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&lt;/</a:t>
            </a:r>
            <a:r>
              <a:rPr lang="en-US" altLang="ko-KR" sz="1400" b="1" dirty="0">
                <a:solidFill>
                  <a:srgbClr val="C00000"/>
                </a:solidFill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&lt;</a:t>
            </a:r>
            <a:r>
              <a:rPr lang="en-US" altLang="ko-KR" sz="1400" b="1" dirty="0">
                <a:solidFill>
                  <a:srgbClr val="C00000"/>
                </a:solidFill>
              </a:rPr>
              <a:t>a </a:t>
            </a:r>
            <a:r>
              <a:rPr lang="en-US" altLang="ko-KR" sz="1400" b="1" dirty="0" err="1">
                <a:solidFill>
                  <a:srgbClr val="C00000"/>
                </a:solidFill>
              </a:rPr>
              <a:t>href</a:t>
            </a:r>
            <a:r>
              <a:rPr lang="en-US" altLang="ko-KR" sz="1400" b="1" dirty="0">
                <a:solidFill>
                  <a:srgbClr val="C00000"/>
                </a:solidFill>
              </a:rPr>
              <a:t>="#" data-</a:t>
            </a:r>
            <a:r>
              <a:rPr lang="en-US" altLang="ko-KR" sz="1400" b="1" dirty="0" err="1">
                <a:solidFill>
                  <a:srgbClr val="C00000"/>
                </a:solidFill>
              </a:rPr>
              <a:t>uri</a:t>
            </a:r>
            <a:r>
              <a:rPr lang="en-US" altLang="ko-KR" sz="1400" b="1" dirty="0">
                <a:solidFill>
                  <a:srgbClr val="C00000"/>
                </a:solidFill>
              </a:rPr>
              <a:t>="{%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 '</a:t>
            </a:r>
            <a:r>
              <a:rPr lang="en-US" altLang="ko-KR" sz="1400" b="1" dirty="0" err="1">
                <a:solidFill>
                  <a:srgbClr val="C00000"/>
                </a:solidFill>
              </a:rPr>
              <a:t>pybo:vote_question</a:t>
            </a:r>
            <a:r>
              <a:rPr lang="en-US" altLang="ko-KR" sz="1400" b="1" dirty="0">
                <a:solidFill>
                  <a:srgbClr val="C00000"/>
                </a:solidFill>
              </a:rPr>
              <a:t>' question.id %}"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     class</a:t>
            </a:r>
            <a:r>
              <a:rPr lang="en-US" altLang="ko-KR" sz="1400" b="1" dirty="0">
                <a:solidFill>
                  <a:srgbClr val="C00000"/>
                </a:solidFill>
              </a:rPr>
              <a:t>="recommend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btn-sm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-secondary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-block my-1"&gt;</a:t>
            </a:r>
            <a:r>
              <a:rPr lang="ko-KR" altLang="en-US" sz="1400" b="1" dirty="0">
                <a:solidFill>
                  <a:srgbClr val="C00000"/>
                </a:solidFill>
              </a:rPr>
              <a:t>추천</a:t>
            </a:r>
            <a:r>
              <a:rPr lang="en-US" altLang="ko-KR" sz="1400" b="1" dirty="0">
                <a:solidFill>
                  <a:srgbClr val="C00000"/>
                </a:solidFill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&lt;/</a:t>
            </a:r>
            <a:r>
              <a:rPr lang="en-US" altLang="ko-KR" sz="1400" b="1" dirty="0">
                <a:solidFill>
                  <a:srgbClr val="C00000"/>
                </a:solidFill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400" b="1" dirty="0">
                <a:solidFill>
                  <a:srgbClr val="0070C0"/>
                </a:solidFill>
              </a:rPr>
              <a:t>div class="col-11"&gt; </a:t>
            </a:r>
            <a:r>
              <a:rPr lang="en-US" altLang="ko-KR" sz="1400" b="1" dirty="0">
                <a:solidFill>
                  <a:srgbClr val="C00000"/>
                </a:solidFill>
              </a:rPr>
              <a:t>&lt;!-- </a:t>
            </a:r>
            <a:r>
              <a:rPr lang="ko-KR" altLang="en-US" sz="1400" b="1" dirty="0">
                <a:solidFill>
                  <a:srgbClr val="C00000"/>
                </a:solidFill>
              </a:rPr>
              <a:t>질문 영역 </a:t>
            </a:r>
            <a:r>
              <a:rPr lang="en-US" altLang="ko-KR" sz="1400" b="1" dirty="0">
                <a:solidFill>
                  <a:srgbClr val="C00000"/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</a:t>
            </a:r>
            <a:r>
              <a:rPr lang="en-US" altLang="ko-KR" sz="1400" dirty="0" smtClean="0"/>
              <a:t>  &lt;!-- </a:t>
            </a:r>
            <a:r>
              <a:rPr lang="ko-KR" altLang="en-US" sz="1400" dirty="0"/>
              <a:t>기존 내용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</a:t>
            </a:r>
            <a:r>
              <a:rPr lang="en-US" altLang="ko-KR" sz="1400" dirty="0" smtClean="0"/>
              <a:t>  &lt;</a:t>
            </a:r>
            <a:r>
              <a:rPr lang="en-US" altLang="ko-KR" sz="1400" dirty="0"/>
              <a:t>div class='card'&gt;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en-US" altLang="ko-KR" sz="1400" dirty="0" smtClean="0"/>
              <a:t>    &lt;</a:t>
            </a:r>
            <a:r>
              <a:rPr lang="en-US" altLang="ko-KR" sz="1400" dirty="0"/>
              <a:t>div class='card-body'&gt;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  (...</a:t>
            </a:r>
            <a:r>
              <a:rPr lang="ko-KR" altLang="en-US" sz="1400" dirty="0"/>
              <a:t>생략</a:t>
            </a:r>
            <a:r>
              <a:rPr lang="en-US" altLang="ko-KR" sz="1400" dirty="0" smtClean="0"/>
              <a:t>...)</a:t>
            </a:r>
            <a:endParaRPr lang="en-US" altLang="ko-KR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593</Words>
  <Application>Microsoft Office PowerPoint</Application>
  <PresentationFormat>A4 용지(210x297mm)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9장.  추천 기능</vt:lpstr>
      <vt:lpstr> 추천 기능</vt:lpstr>
      <vt:lpstr> 추천 기능</vt:lpstr>
      <vt:lpstr> 추천 기능</vt:lpstr>
      <vt:lpstr> 추천 기능</vt:lpstr>
      <vt:lpstr> 추천 기능</vt:lpstr>
      <vt:lpstr> 추천 기능</vt:lpstr>
      <vt:lpstr> 추천 기능</vt:lpstr>
      <vt:lpstr> 질문 추천 기능 만들기</vt:lpstr>
      <vt:lpstr> 질문 추천 기능 만들기</vt:lpstr>
      <vt:lpstr> 질문 추천 기능 만들기</vt:lpstr>
      <vt:lpstr> 질문 추천 기능 만들기</vt:lpstr>
      <vt:lpstr> 질문 추천 기능 만들기</vt:lpstr>
      <vt:lpstr> 답변 추천 기능 만들기</vt:lpstr>
      <vt:lpstr> 답변 추천 기능 만들기</vt:lpstr>
      <vt:lpstr> 답변 추천 기능 만들기</vt:lpstr>
      <vt:lpstr> 답변 추천 기능 만들기</vt:lpstr>
      <vt:lpstr> 질문 목록에 추천수 표시하기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461</cp:revision>
  <dcterms:created xsi:type="dcterms:W3CDTF">2019-03-04T02:36:55Z</dcterms:created>
  <dcterms:modified xsi:type="dcterms:W3CDTF">2021-10-15T11:05:00Z</dcterms:modified>
</cp:coreProperties>
</file>