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110C-C269-43D4-9511-074E8C505B5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71B0D840-04F9-4944-A014-60C52A926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73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110C-C269-43D4-9511-074E8C505B5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D840-04F9-4944-A014-60C52A926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01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110C-C269-43D4-9511-074E8C505B5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D840-04F9-4944-A014-60C52A926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03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110C-C269-43D4-9511-074E8C505B5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D840-04F9-4944-A014-60C52A926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0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110C-C269-43D4-9511-074E8C505B5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D840-04F9-4944-A014-60C52A926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62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110C-C269-43D4-9511-074E8C505B5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D840-04F9-4944-A014-60C52A926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25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110C-C269-43D4-9511-074E8C505B5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D840-04F9-4944-A014-60C52A926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81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110C-C269-43D4-9511-074E8C505B5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D840-04F9-4944-A014-60C52A926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69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110C-C269-43D4-9511-074E8C505B5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D840-04F9-4944-A014-60C52A926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1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110C-C269-43D4-9511-074E8C505B5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D840-04F9-4944-A014-60C52A926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91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5ED110C-C269-43D4-9511-074E8C505B5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D840-04F9-4944-A014-60C52A926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77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D110C-C269-43D4-9511-074E8C505B5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B0D840-04F9-4944-A014-60C52A926FC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11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0A55-04D4-B532-6294-DF4170BC7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013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Student Management System</a:t>
            </a:r>
            <a:br>
              <a:rPr lang="en-US" sz="4000" dirty="0"/>
            </a:br>
            <a:br>
              <a:rPr lang="en-IN" sz="3100" dirty="0"/>
            </a:br>
            <a:endParaRPr lang="en-IN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2C0E1F-DCD8-EF3F-84E1-B71D42133D7C}"/>
              </a:ext>
            </a:extLst>
          </p:cNvPr>
          <p:cNvSpPr txBox="1">
            <a:spLocks/>
          </p:cNvSpPr>
          <p:nvPr/>
        </p:nvSpPr>
        <p:spPr>
          <a:xfrm>
            <a:off x="1406013" y="2734682"/>
            <a:ext cx="9144000" cy="2387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sz="4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</a:rPr>
              <a:t>Nilesh Chavan </a:t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</a:rPr>
              <a:t>Mangesh Chavan </a:t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</a:rPr>
              <a:t>sangamesh daregave</a:t>
            </a:r>
            <a:br>
              <a:rPr lang="en-IN" sz="3100" dirty="0">
                <a:solidFill>
                  <a:schemeClr val="tx1"/>
                </a:solidFill>
              </a:rPr>
            </a:br>
            <a:endParaRPr lang="en-IN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14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42D0-4354-4CE3-CDEA-F33DA63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79AF2-E500-3DEB-B895-1F82DAAB0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The objective of this project is to develop a console-based Student Management System using Java as the programming language and MySQL as the database. The primary goal is to implement a simple, interactive application that demonstrates the integration of Java with a relational database through JDBC (Java Database Connectivity).</a:t>
            </a:r>
          </a:p>
          <a:p>
            <a:r>
              <a:rPr lang="en-IN" dirty="0"/>
              <a:t>This system enables users to perform essential CRUD operations—Create, Read, Update, and Delete—on a students table in the database. The application allows the user to:</a:t>
            </a:r>
          </a:p>
          <a:p>
            <a:r>
              <a:rPr lang="en-IN" dirty="0"/>
              <a:t>Add new student records with details such as student ID, name, age, email, department, and city.</a:t>
            </a:r>
          </a:p>
          <a:p>
            <a:r>
              <a:rPr lang="en-IN" dirty="0"/>
              <a:t>View all existing records in a structured format.</a:t>
            </a:r>
          </a:p>
          <a:p>
            <a:r>
              <a:rPr lang="en-IN" dirty="0"/>
              <a:t>Update specific fields of a student record, such as updating the email or department.</a:t>
            </a:r>
          </a:p>
          <a:p>
            <a:r>
              <a:rPr lang="en-IN" dirty="0"/>
              <a:t>Delete student entries based on the student ID.</a:t>
            </a:r>
          </a:p>
          <a:p>
            <a:r>
              <a:rPr lang="en-IN" dirty="0"/>
              <a:t>Search or Fetch individual student records using filters like ID or name.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47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ADC9-5CD8-795E-63CB-F098F663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Used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927D9-92C1-B4B9-846B-00073C78A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Java 17</a:t>
            </a:r>
            <a:endParaRPr lang="en-IN" dirty="0"/>
          </a:p>
          <a:p>
            <a:r>
              <a:rPr lang="en-US" dirty="0"/>
              <a:t>- MySQL 8+</a:t>
            </a:r>
            <a:endParaRPr lang="en-IN" dirty="0"/>
          </a:p>
          <a:p>
            <a:r>
              <a:rPr lang="en-US" dirty="0"/>
              <a:t>- JDBC API</a:t>
            </a:r>
            <a:endParaRPr lang="en-IN" dirty="0"/>
          </a:p>
          <a:p>
            <a:r>
              <a:rPr lang="en-US" dirty="0"/>
              <a:t>- IntelliJ IDEA</a:t>
            </a:r>
            <a:endParaRPr lang="en-IN" dirty="0"/>
          </a:p>
          <a:p>
            <a:r>
              <a:rPr lang="en-US" dirty="0"/>
              <a:t>- MySQL Connector/J (mysql-connector-j-9.3.0.jar)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73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1D9C-1975-EF03-0C27-DADBA005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955F8-46FA-91C2-4F70-1FD3D3A3B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Add Student(s)</a:t>
            </a:r>
            <a:endParaRPr lang="en-IN" dirty="0"/>
          </a:p>
          <a:p>
            <a:r>
              <a:rPr lang="en-US" dirty="0"/>
              <a:t>2. View All Students</a:t>
            </a:r>
            <a:endParaRPr lang="en-IN" dirty="0"/>
          </a:p>
          <a:p>
            <a:r>
              <a:rPr lang="en-US" dirty="0"/>
              <a:t>3. Update Student Age</a:t>
            </a:r>
            <a:endParaRPr lang="en-IN" dirty="0"/>
          </a:p>
          <a:p>
            <a:r>
              <a:rPr lang="en-US" dirty="0"/>
              <a:t>4. Delete Student by ID</a:t>
            </a:r>
            <a:endParaRPr lang="en-IN" dirty="0"/>
          </a:p>
          <a:p>
            <a:r>
              <a:rPr lang="en-US" dirty="0"/>
              <a:t>5. View Student by ID</a:t>
            </a:r>
            <a:endParaRPr lang="en-IN" dirty="0"/>
          </a:p>
          <a:p>
            <a:r>
              <a:rPr lang="en-US" dirty="0"/>
              <a:t>0. Exit the program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84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76A8-1DD5-37C6-DCC0-65C0808C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📈 Scope for Enhancement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D29CB-BFC8-4339-1534-3BF695DC6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login/authentication for security.</a:t>
            </a:r>
          </a:p>
          <a:p>
            <a:r>
              <a:rPr lang="en-IN" dirty="0"/>
              <a:t>Convert to a GUI app using JavaFX or Swing.</a:t>
            </a:r>
          </a:p>
          <a:p>
            <a:r>
              <a:rPr lang="en-IN" dirty="0"/>
              <a:t>Export data to Excel/CSV.</a:t>
            </a:r>
          </a:p>
          <a:p>
            <a:r>
              <a:rPr lang="en-IN" dirty="0"/>
              <a:t>Create REST APIs and make it a web service.</a:t>
            </a:r>
          </a:p>
          <a:p>
            <a:r>
              <a:rPr lang="en-IN" dirty="0"/>
              <a:t>Input validations (email format, age range, etc.).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34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2AEC-D182-1398-5B7E-334CFE1C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Sample Output</a:t>
            </a:r>
            <a:br>
              <a:rPr lang="en-US" b="1" dirty="0"/>
            </a:br>
            <a:br>
              <a:rPr lang="en-IN" b="1" dirty="0"/>
            </a:br>
            <a:r>
              <a:rPr lang="en-US" sz="1200" dirty="0">
                <a:solidFill>
                  <a:schemeClr val="tx1"/>
                </a:solidFill>
              </a:rPr>
              <a:t>Below is a sample menu and console output during program execution</a:t>
            </a:r>
            <a:br>
              <a:rPr lang="en-IN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92DAA4-8181-0C5C-1FF7-574D2F728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2225" y="2016125"/>
            <a:ext cx="6709138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1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E5EB-BDA3-E43C-EE3B-F4134FD7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40397-2AA3-F55B-6644-6EC7BAB9E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Student Management System project demonstrates how Java can be integrated with MySQL using JDBC to build a simple and functional console-based application. It performs essential CRUD operations on student data, providing hands-on experience with database connectivity, modular design, and exception handling.</a:t>
            </a:r>
          </a:p>
          <a:p>
            <a:r>
              <a:rPr lang="en-US" dirty="0"/>
              <a:t>This project meets its goal of efficiently managing student records and serves as a solid foundation for more advanced applications, such as GUI or web-based systems. It also reinforces core Java and SQL skills while opening up possibilities for future enhancements.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2918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391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Rockwell</vt:lpstr>
      <vt:lpstr>Gallery</vt:lpstr>
      <vt:lpstr>Student Management System  </vt:lpstr>
      <vt:lpstr>Objective </vt:lpstr>
      <vt:lpstr>Technologies Used</vt:lpstr>
      <vt:lpstr>Functionality</vt:lpstr>
      <vt:lpstr>📈 Scope for Enhancement </vt:lpstr>
      <vt:lpstr>Sample Output  Below is a sample menu and console output during program execution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sangamesh daregave</dc:creator>
  <cp:lastModifiedBy>sangamesh daregave</cp:lastModifiedBy>
  <cp:revision>1</cp:revision>
  <dcterms:created xsi:type="dcterms:W3CDTF">2025-07-24T12:14:58Z</dcterms:created>
  <dcterms:modified xsi:type="dcterms:W3CDTF">2025-07-24T12:25:46Z</dcterms:modified>
</cp:coreProperties>
</file>