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175C9-9030-6A47-944F-E8716ECDD7CA}" type="doc">
      <dgm:prSet loTypeId="urn:microsoft.com/office/officeart/2005/8/layout/radial3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E728390-8A36-DE4F-9C36-6234970DFD90}">
      <dgm:prSet phldrT="[Text]"/>
      <dgm:spPr>
        <a:solidFill>
          <a:schemeClr val="accent1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/>
            <a:t>User</a:t>
          </a:r>
        </a:p>
      </dgm:t>
    </dgm:pt>
    <dgm:pt modelId="{D56DE1EF-FD05-3B4F-A34A-64121373FFE9}" type="parTrans" cxnId="{6C08D58E-4DEC-3F4D-884E-5F947956BF71}">
      <dgm:prSet/>
      <dgm:spPr/>
      <dgm:t>
        <a:bodyPr/>
        <a:lstStyle/>
        <a:p>
          <a:endParaRPr lang="en-US"/>
        </a:p>
      </dgm:t>
    </dgm:pt>
    <dgm:pt modelId="{D2FBD34C-C526-6642-B3C1-9D63E4C246C3}" type="sibTrans" cxnId="{6C08D58E-4DEC-3F4D-884E-5F947956BF71}">
      <dgm:prSet/>
      <dgm:spPr/>
      <dgm:t>
        <a:bodyPr/>
        <a:lstStyle/>
        <a:p>
          <a:endParaRPr lang="en-US"/>
        </a:p>
      </dgm:t>
    </dgm:pt>
    <dgm:pt modelId="{E9F72576-33C8-C942-BB20-F623D50D4193}">
      <dgm:prSet phldrT="[Text]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Friend A </a:t>
          </a:r>
        </a:p>
      </dgm:t>
    </dgm:pt>
    <dgm:pt modelId="{DFCC87E3-5CC8-0446-B0CB-2CFA85D2E364}" type="parTrans" cxnId="{8939A224-5D7E-7048-9186-7EA8475CCD78}">
      <dgm:prSet/>
      <dgm:spPr/>
      <dgm:t>
        <a:bodyPr/>
        <a:lstStyle/>
        <a:p>
          <a:endParaRPr lang="en-US"/>
        </a:p>
      </dgm:t>
    </dgm:pt>
    <dgm:pt modelId="{532B14F9-4236-D24C-833C-D55D71231CFE}" type="sibTrans" cxnId="{8939A224-5D7E-7048-9186-7EA8475CCD78}">
      <dgm:prSet/>
      <dgm:spPr/>
      <dgm:t>
        <a:bodyPr/>
        <a:lstStyle/>
        <a:p>
          <a:endParaRPr lang="en-US"/>
        </a:p>
      </dgm:t>
    </dgm:pt>
    <dgm:pt modelId="{98F6BCBC-8CC0-C44D-A08B-56BE6CD7F014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dirty="0"/>
            <a:t>Friend B</a:t>
          </a:r>
        </a:p>
      </dgm:t>
    </dgm:pt>
    <dgm:pt modelId="{A9ACEEBE-E43F-834E-878B-2D4E2B7DE1DF}" type="parTrans" cxnId="{F6CEA963-82E1-244B-B2AC-2C549AAF9280}">
      <dgm:prSet/>
      <dgm:spPr/>
      <dgm:t>
        <a:bodyPr/>
        <a:lstStyle/>
        <a:p>
          <a:endParaRPr lang="en-US"/>
        </a:p>
      </dgm:t>
    </dgm:pt>
    <dgm:pt modelId="{DE46FD8D-5856-3942-8506-EDAF5C5B109D}" type="sibTrans" cxnId="{F6CEA963-82E1-244B-B2AC-2C549AAF9280}">
      <dgm:prSet/>
      <dgm:spPr/>
      <dgm:t>
        <a:bodyPr/>
        <a:lstStyle/>
        <a:p>
          <a:endParaRPr lang="en-US"/>
        </a:p>
      </dgm:t>
    </dgm:pt>
    <dgm:pt modelId="{E8928932-32FA-D448-A470-C8B4A81AFAA1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dirty="0"/>
            <a:t>Friend C</a:t>
          </a:r>
        </a:p>
      </dgm:t>
    </dgm:pt>
    <dgm:pt modelId="{15172F4B-AA5A-E645-A4C8-D0E7CFB212AB}" type="parTrans" cxnId="{2FB2DE16-1F1A-3D4D-9251-C22539F9F033}">
      <dgm:prSet/>
      <dgm:spPr/>
      <dgm:t>
        <a:bodyPr/>
        <a:lstStyle/>
        <a:p>
          <a:endParaRPr lang="en-US"/>
        </a:p>
      </dgm:t>
    </dgm:pt>
    <dgm:pt modelId="{CE93B616-2ECD-5540-82C4-CAFBA2C0E77E}" type="sibTrans" cxnId="{2FB2DE16-1F1A-3D4D-9251-C22539F9F033}">
      <dgm:prSet/>
      <dgm:spPr/>
      <dgm:t>
        <a:bodyPr/>
        <a:lstStyle/>
        <a:p>
          <a:endParaRPr lang="en-US"/>
        </a:p>
      </dgm:t>
    </dgm:pt>
    <dgm:pt modelId="{34B0FFAE-BDB2-7945-AF3E-57A8DC7A3B39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dirty="0"/>
            <a:t>Friend D</a:t>
          </a:r>
        </a:p>
      </dgm:t>
    </dgm:pt>
    <dgm:pt modelId="{E1FB5D2C-CEC2-4A44-BF94-DE906771AFB8}" type="parTrans" cxnId="{2A7CAE53-6098-3241-97B1-38B72FFD3511}">
      <dgm:prSet/>
      <dgm:spPr/>
      <dgm:t>
        <a:bodyPr/>
        <a:lstStyle/>
        <a:p>
          <a:endParaRPr lang="en-US"/>
        </a:p>
      </dgm:t>
    </dgm:pt>
    <dgm:pt modelId="{99CFDF21-A121-054C-8FAD-05822A0034AA}" type="sibTrans" cxnId="{2A7CAE53-6098-3241-97B1-38B72FFD3511}">
      <dgm:prSet/>
      <dgm:spPr/>
      <dgm:t>
        <a:bodyPr/>
        <a:lstStyle/>
        <a:p>
          <a:endParaRPr lang="en-US"/>
        </a:p>
      </dgm:t>
    </dgm:pt>
    <dgm:pt modelId="{EA6D8B97-3520-3A4E-9A23-8F921378AA06}">
      <dgm:prSet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dirty="0"/>
            <a:t>Friend E</a:t>
          </a:r>
        </a:p>
      </dgm:t>
    </dgm:pt>
    <dgm:pt modelId="{028F4CF8-BBC8-6D45-A4B0-E40E6E884E0A}" type="parTrans" cxnId="{DCF42681-128E-AA4F-9A8D-FCA88EAB3485}">
      <dgm:prSet/>
      <dgm:spPr/>
      <dgm:t>
        <a:bodyPr/>
        <a:lstStyle/>
        <a:p>
          <a:endParaRPr lang="en-US"/>
        </a:p>
      </dgm:t>
    </dgm:pt>
    <dgm:pt modelId="{A6CA891C-DCEE-BE40-96CB-1A55CAFB74D9}" type="sibTrans" cxnId="{DCF42681-128E-AA4F-9A8D-FCA88EAB3485}">
      <dgm:prSet/>
      <dgm:spPr/>
      <dgm:t>
        <a:bodyPr/>
        <a:lstStyle/>
        <a:p>
          <a:endParaRPr lang="en-US"/>
        </a:p>
      </dgm:t>
    </dgm:pt>
    <dgm:pt modelId="{0960130B-B9D8-7643-96D3-9C33226AECD8}">
      <dgm:prSet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Friend F</a:t>
          </a:r>
        </a:p>
      </dgm:t>
    </dgm:pt>
    <dgm:pt modelId="{CC611A23-1A94-F34D-AE99-99CAF3AA877E}" type="parTrans" cxnId="{580195CD-4367-574E-9A0D-7480061D8FF6}">
      <dgm:prSet/>
      <dgm:spPr/>
      <dgm:t>
        <a:bodyPr/>
        <a:lstStyle/>
        <a:p>
          <a:endParaRPr lang="en-US"/>
        </a:p>
      </dgm:t>
    </dgm:pt>
    <dgm:pt modelId="{45897890-9D86-494A-97CC-DE8EB9E7C5D9}" type="sibTrans" cxnId="{580195CD-4367-574E-9A0D-7480061D8FF6}">
      <dgm:prSet/>
      <dgm:spPr/>
      <dgm:t>
        <a:bodyPr/>
        <a:lstStyle/>
        <a:p>
          <a:endParaRPr lang="en-US"/>
        </a:p>
      </dgm:t>
    </dgm:pt>
    <dgm:pt modelId="{0143B785-7004-014C-B81F-4C2C23DCF8D4}" type="pres">
      <dgm:prSet presAssocID="{497175C9-9030-6A47-944F-E8716ECDD7CA}" presName="composite" presStyleCnt="0">
        <dgm:presLayoutVars>
          <dgm:chMax val="1"/>
          <dgm:dir/>
          <dgm:resizeHandles val="exact"/>
        </dgm:presLayoutVars>
      </dgm:prSet>
      <dgm:spPr/>
    </dgm:pt>
    <dgm:pt modelId="{5860D10D-CF92-354B-8AB7-7D114903E87A}" type="pres">
      <dgm:prSet presAssocID="{497175C9-9030-6A47-944F-E8716ECDD7CA}" presName="radial" presStyleCnt="0">
        <dgm:presLayoutVars>
          <dgm:animLvl val="ctr"/>
        </dgm:presLayoutVars>
      </dgm:prSet>
      <dgm:spPr/>
    </dgm:pt>
    <dgm:pt modelId="{B6F67181-8285-DD43-B335-9F847EDC8367}" type="pres">
      <dgm:prSet presAssocID="{FE728390-8A36-DE4F-9C36-6234970DFD90}" presName="centerShape" presStyleLbl="vennNode1" presStyleIdx="0" presStyleCnt="7"/>
      <dgm:spPr/>
    </dgm:pt>
    <dgm:pt modelId="{BD42CEA2-62DD-BD42-AA6C-97C47B7BDBD1}" type="pres">
      <dgm:prSet presAssocID="{E9F72576-33C8-C942-BB20-F623D50D4193}" presName="node" presStyleLbl="vennNode1" presStyleIdx="1" presStyleCnt="7">
        <dgm:presLayoutVars>
          <dgm:bulletEnabled val="1"/>
        </dgm:presLayoutVars>
      </dgm:prSet>
      <dgm:spPr/>
    </dgm:pt>
    <dgm:pt modelId="{D47B8303-21C0-8744-80AA-22A8CBE4F647}" type="pres">
      <dgm:prSet presAssocID="{98F6BCBC-8CC0-C44D-A08B-56BE6CD7F014}" presName="node" presStyleLbl="vennNode1" presStyleIdx="2" presStyleCnt="7">
        <dgm:presLayoutVars>
          <dgm:bulletEnabled val="1"/>
        </dgm:presLayoutVars>
      </dgm:prSet>
      <dgm:spPr/>
    </dgm:pt>
    <dgm:pt modelId="{2DBBEC7C-29A4-7042-B3DA-EBCD2DECA0E2}" type="pres">
      <dgm:prSet presAssocID="{E8928932-32FA-D448-A470-C8B4A81AFAA1}" presName="node" presStyleLbl="vennNode1" presStyleIdx="3" presStyleCnt="7">
        <dgm:presLayoutVars>
          <dgm:bulletEnabled val="1"/>
        </dgm:presLayoutVars>
      </dgm:prSet>
      <dgm:spPr/>
    </dgm:pt>
    <dgm:pt modelId="{9EE6D2C4-F698-7243-86AE-F7782F054E27}" type="pres">
      <dgm:prSet presAssocID="{34B0FFAE-BDB2-7945-AF3E-57A8DC7A3B39}" presName="node" presStyleLbl="vennNode1" presStyleIdx="4" presStyleCnt="7">
        <dgm:presLayoutVars>
          <dgm:bulletEnabled val="1"/>
        </dgm:presLayoutVars>
      </dgm:prSet>
      <dgm:spPr/>
    </dgm:pt>
    <dgm:pt modelId="{65AA7BB6-EF4A-154C-98BA-520E1D4C0001}" type="pres">
      <dgm:prSet presAssocID="{EA6D8B97-3520-3A4E-9A23-8F921378AA06}" presName="node" presStyleLbl="vennNode1" presStyleIdx="5" presStyleCnt="7">
        <dgm:presLayoutVars>
          <dgm:bulletEnabled val="1"/>
        </dgm:presLayoutVars>
      </dgm:prSet>
      <dgm:spPr/>
    </dgm:pt>
    <dgm:pt modelId="{EC37F757-4A3C-EF43-AE92-7CCA089848EA}" type="pres">
      <dgm:prSet presAssocID="{0960130B-B9D8-7643-96D3-9C33226AECD8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314E390A-8205-5644-ACED-9F7C9B8AF81C}" type="presOf" srcId="{34B0FFAE-BDB2-7945-AF3E-57A8DC7A3B39}" destId="{9EE6D2C4-F698-7243-86AE-F7782F054E27}" srcOrd="0" destOrd="0" presId="urn:microsoft.com/office/officeart/2005/8/layout/radial3"/>
    <dgm:cxn modelId="{2F153D0F-3A89-D444-A186-E902E15A58A0}" type="presOf" srcId="{FE728390-8A36-DE4F-9C36-6234970DFD90}" destId="{B6F67181-8285-DD43-B335-9F847EDC8367}" srcOrd="0" destOrd="0" presId="urn:microsoft.com/office/officeart/2005/8/layout/radial3"/>
    <dgm:cxn modelId="{2FB2DE16-1F1A-3D4D-9251-C22539F9F033}" srcId="{FE728390-8A36-DE4F-9C36-6234970DFD90}" destId="{E8928932-32FA-D448-A470-C8B4A81AFAA1}" srcOrd="2" destOrd="0" parTransId="{15172F4B-AA5A-E645-A4C8-D0E7CFB212AB}" sibTransId="{CE93B616-2ECD-5540-82C4-CAFBA2C0E77E}"/>
    <dgm:cxn modelId="{10C75721-C422-8A42-82BF-DF38AC0663D9}" type="presOf" srcId="{E8928932-32FA-D448-A470-C8B4A81AFAA1}" destId="{2DBBEC7C-29A4-7042-B3DA-EBCD2DECA0E2}" srcOrd="0" destOrd="0" presId="urn:microsoft.com/office/officeart/2005/8/layout/radial3"/>
    <dgm:cxn modelId="{CDFCBF23-54E1-6941-A6B9-46A286BAAE79}" type="presOf" srcId="{EA6D8B97-3520-3A4E-9A23-8F921378AA06}" destId="{65AA7BB6-EF4A-154C-98BA-520E1D4C0001}" srcOrd="0" destOrd="0" presId="urn:microsoft.com/office/officeart/2005/8/layout/radial3"/>
    <dgm:cxn modelId="{8939A224-5D7E-7048-9186-7EA8475CCD78}" srcId="{FE728390-8A36-DE4F-9C36-6234970DFD90}" destId="{E9F72576-33C8-C942-BB20-F623D50D4193}" srcOrd="0" destOrd="0" parTransId="{DFCC87E3-5CC8-0446-B0CB-2CFA85D2E364}" sibTransId="{532B14F9-4236-D24C-833C-D55D71231CFE}"/>
    <dgm:cxn modelId="{5C3E934C-C745-8C42-96F4-5CDE7F69AC7D}" type="presOf" srcId="{98F6BCBC-8CC0-C44D-A08B-56BE6CD7F014}" destId="{D47B8303-21C0-8744-80AA-22A8CBE4F647}" srcOrd="0" destOrd="0" presId="urn:microsoft.com/office/officeart/2005/8/layout/radial3"/>
    <dgm:cxn modelId="{2A7CAE53-6098-3241-97B1-38B72FFD3511}" srcId="{FE728390-8A36-DE4F-9C36-6234970DFD90}" destId="{34B0FFAE-BDB2-7945-AF3E-57A8DC7A3B39}" srcOrd="3" destOrd="0" parTransId="{E1FB5D2C-CEC2-4A44-BF94-DE906771AFB8}" sibTransId="{99CFDF21-A121-054C-8FAD-05822A0034AA}"/>
    <dgm:cxn modelId="{F6CEA963-82E1-244B-B2AC-2C549AAF9280}" srcId="{FE728390-8A36-DE4F-9C36-6234970DFD90}" destId="{98F6BCBC-8CC0-C44D-A08B-56BE6CD7F014}" srcOrd="1" destOrd="0" parTransId="{A9ACEEBE-E43F-834E-878B-2D4E2B7DE1DF}" sibTransId="{DE46FD8D-5856-3942-8506-EDAF5C5B109D}"/>
    <dgm:cxn modelId="{3DD59B70-3A6B-7E47-AF13-224EE87B2323}" type="presOf" srcId="{497175C9-9030-6A47-944F-E8716ECDD7CA}" destId="{0143B785-7004-014C-B81F-4C2C23DCF8D4}" srcOrd="0" destOrd="0" presId="urn:microsoft.com/office/officeart/2005/8/layout/radial3"/>
    <dgm:cxn modelId="{DCF42681-128E-AA4F-9A8D-FCA88EAB3485}" srcId="{FE728390-8A36-DE4F-9C36-6234970DFD90}" destId="{EA6D8B97-3520-3A4E-9A23-8F921378AA06}" srcOrd="4" destOrd="0" parTransId="{028F4CF8-BBC8-6D45-A4B0-E40E6E884E0A}" sibTransId="{A6CA891C-DCEE-BE40-96CB-1A55CAFB74D9}"/>
    <dgm:cxn modelId="{6C08D58E-4DEC-3F4D-884E-5F947956BF71}" srcId="{497175C9-9030-6A47-944F-E8716ECDD7CA}" destId="{FE728390-8A36-DE4F-9C36-6234970DFD90}" srcOrd="0" destOrd="0" parTransId="{D56DE1EF-FD05-3B4F-A34A-64121373FFE9}" sibTransId="{D2FBD34C-C526-6642-B3C1-9D63E4C246C3}"/>
    <dgm:cxn modelId="{15D4C0AA-2DC5-AC42-9515-C649379F428C}" type="presOf" srcId="{E9F72576-33C8-C942-BB20-F623D50D4193}" destId="{BD42CEA2-62DD-BD42-AA6C-97C47B7BDBD1}" srcOrd="0" destOrd="0" presId="urn:microsoft.com/office/officeart/2005/8/layout/radial3"/>
    <dgm:cxn modelId="{580195CD-4367-574E-9A0D-7480061D8FF6}" srcId="{FE728390-8A36-DE4F-9C36-6234970DFD90}" destId="{0960130B-B9D8-7643-96D3-9C33226AECD8}" srcOrd="5" destOrd="0" parTransId="{CC611A23-1A94-F34D-AE99-99CAF3AA877E}" sibTransId="{45897890-9D86-494A-97CC-DE8EB9E7C5D9}"/>
    <dgm:cxn modelId="{E386A3FD-F79E-E843-A909-837F79BABC0E}" type="presOf" srcId="{0960130B-B9D8-7643-96D3-9C33226AECD8}" destId="{EC37F757-4A3C-EF43-AE92-7CCA089848EA}" srcOrd="0" destOrd="0" presId="urn:microsoft.com/office/officeart/2005/8/layout/radial3"/>
    <dgm:cxn modelId="{3A14D39E-3D99-274E-998A-B43F2C621FEC}" type="presParOf" srcId="{0143B785-7004-014C-B81F-4C2C23DCF8D4}" destId="{5860D10D-CF92-354B-8AB7-7D114903E87A}" srcOrd="0" destOrd="0" presId="urn:microsoft.com/office/officeart/2005/8/layout/radial3"/>
    <dgm:cxn modelId="{7FE02B64-744B-DD45-96D4-153DC954BD4C}" type="presParOf" srcId="{5860D10D-CF92-354B-8AB7-7D114903E87A}" destId="{B6F67181-8285-DD43-B335-9F847EDC8367}" srcOrd="0" destOrd="0" presId="urn:microsoft.com/office/officeart/2005/8/layout/radial3"/>
    <dgm:cxn modelId="{0B118DB4-94FE-E14B-9575-60176C351B11}" type="presParOf" srcId="{5860D10D-CF92-354B-8AB7-7D114903E87A}" destId="{BD42CEA2-62DD-BD42-AA6C-97C47B7BDBD1}" srcOrd="1" destOrd="0" presId="urn:microsoft.com/office/officeart/2005/8/layout/radial3"/>
    <dgm:cxn modelId="{F3E6732B-E904-2D4F-8E84-F8E4C0927B2B}" type="presParOf" srcId="{5860D10D-CF92-354B-8AB7-7D114903E87A}" destId="{D47B8303-21C0-8744-80AA-22A8CBE4F647}" srcOrd="2" destOrd="0" presId="urn:microsoft.com/office/officeart/2005/8/layout/radial3"/>
    <dgm:cxn modelId="{EBC71202-40BE-CC41-A17B-4BCDB8055F2D}" type="presParOf" srcId="{5860D10D-CF92-354B-8AB7-7D114903E87A}" destId="{2DBBEC7C-29A4-7042-B3DA-EBCD2DECA0E2}" srcOrd="3" destOrd="0" presId="urn:microsoft.com/office/officeart/2005/8/layout/radial3"/>
    <dgm:cxn modelId="{C04928AA-52F0-5E4E-8B67-E8FFB4C970F4}" type="presParOf" srcId="{5860D10D-CF92-354B-8AB7-7D114903E87A}" destId="{9EE6D2C4-F698-7243-86AE-F7782F054E27}" srcOrd="4" destOrd="0" presId="urn:microsoft.com/office/officeart/2005/8/layout/radial3"/>
    <dgm:cxn modelId="{9E91C4AB-CF79-724B-9840-A92F92D98EC1}" type="presParOf" srcId="{5860D10D-CF92-354B-8AB7-7D114903E87A}" destId="{65AA7BB6-EF4A-154C-98BA-520E1D4C0001}" srcOrd="5" destOrd="0" presId="urn:microsoft.com/office/officeart/2005/8/layout/radial3"/>
    <dgm:cxn modelId="{ABBBEE0C-ECFD-6945-9464-52E031BE2261}" type="presParOf" srcId="{5860D10D-CF92-354B-8AB7-7D114903E87A}" destId="{EC37F757-4A3C-EF43-AE92-7CCA089848EA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4D0B79-3B88-4B39-9C2F-1C716824E0D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2C3565-7FEA-4175-B207-35247CD1EFC3}">
      <dgm:prSet/>
      <dgm:spPr/>
      <dgm:t>
        <a:bodyPr/>
        <a:lstStyle/>
        <a:p>
          <a:r>
            <a:rPr lang="en-US"/>
            <a:t>Remove Punctuations</a:t>
          </a:r>
        </a:p>
      </dgm:t>
    </dgm:pt>
    <dgm:pt modelId="{46B2BF08-FA63-4107-860D-190533DE4E2E}" type="parTrans" cxnId="{D58BA94A-63E4-4BD4-905E-EDEF1C9499B9}">
      <dgm:prSet/>
      <dgm:spPr/>
      <dgm:t>
        <a:bodyPr/>
        <a:lstStyle/>
        <a:p>
          <a:endParaRPr lang="en-US"/>
        </a:p>
      </dgm:t>
    </dgm:pt>
    <dgm:pt modelId="{5EE868B6-91A7-451E-BDC1-1750D30F2D7C}" type="sibTrans" cxnId="{D58BA94A-63E4-4BD4-905E-EDEF1C9499B9}">
      <dgm:prSet/>
      <dgm:spPr/>
      <dgm:t>
        <a:bodyPr/>
        <a:lstStyle/>
        <a:p>
          <a:endParaRPr lang="en-US"/>
        </a:p>
      </dgm:t>
    </dgm:pt>
    <dgm:pt modelId="{5366AECF-EE1D-4ED0-8B24-06961E516F85}">
      <dgm:prSet/>
      <dgm:spPr/>
      <dgm:t>
        <a:bodyPr/>
        <a:lstStyle/>
        <a:p>
          <a:r>
            <a:rPr lang="en-US"/>
            <a:t>Remove Numbers</a:t>
          </a:r>
        </a:p>
      </dgm:t>
    </dgm:pt>
    <dgm:pt modelId="{34B1AACB-790E-482E-A87C-A8A4BC1C595F}" type="parTrans" cxnId="{5B3516D9-AC7C-4876-8685-03EC10916C39}">
      <dgm:prSet/>
      <dgm:spPr/>
      <dgm:t>
        <a:bodyPr/>
        <a:lstStyle/>
        <a:p>
          <a:endParaRPr lang="en-US"/>
        </a:p>
      </dgm:t>
    </dgm:pt>
    <dgm:pt modelId="{E01B1B84-F4D1-4CCF-A84A-CC3E6A34331B}" type="sibTrans" cxnId="{5B3516D9-AC7C-4876-8685-03EC10916C39}">
      <dgm:prSet/>
      <dgm:spPr/>
      <dgm:t>
        <a:bodyPr/>
        <a:lstStyle/>
        <a:p>
          <a:endParaRPr lang="en-US"/>
        </a:p>
      </dgm:t>
    </dgm:pt>
    <dgm:pt modelId="{DA01686E-DA9B-44B6-996D-DF7EC211AEF7}">
      <dgm:prSet/>
      <dgm:spPr/>
      <dgm:t>
        <a:bodyPr/>
        <a:lstStyle/>
        <a:p>
          <a:r>
            <a:rPr lang="en-US"/>
            <a:t>Tokenize</a:t>
          </a:r>
        </a:p>
      </dgm:t>
    </dgm:pt>
    <dgm:pt modelId="{1E1D1E8F-1ACF-476B-80B3-DA92E109BF67}" type="parTrans" cxnId="{78221DE2-634F-450D-BA8C-10DFCF0EB0F3}">
      <dgm:prSet/>
      <dgm:spPr/>
      <dgm:t>
        <a:bodyPr/>
        <a:lstStyle/>
        <a:p>
          <a:endParaRPr lang="en-US"/>
        </a:p>
      </dgm:t>
    </dgm:pt>
    <dgm:pt modelId="{0C7AAB8C-8709-486D-90C4-C1306AFC65DB}" type="sibTrans" cxnId="{78221DE2-634F-450D-BA8C-10DFCF0EB0F3}">
      <dgm:prSet/>
      <dgm:spPr/>
      <dgm:t>
        <a:bodyPr/>
        <a:lstStyle/>
        <a:p>
          <a:endParaRPr lang="en-US"/>
        </a:p>
      </dgm:t>
    </dgm:pt>
    <dgm:pt modelId="{166AE227-2887-4AE9-A5EC-28C6703FA815}">
      <dgm:prSet/>
      <dgm:spPr/>
      <dgm:t>
        <a:bodyPr/>
        <a:lstStyle/>
        <a:p>
          <a:r>
            <a:rPr lang="en-US"/>
            <a:t>Remove stop words.</a:t>
          </a:r>
        </a:p>
      </dgm:t>
    </dgm:pt>
    <dgm:pt modelId="{B6F738CE-61A4-4843-8B55-643BDDFEFD62}" type="parTrans" cxnId="{A443D92C-866E-4863-883D-58B7AD68095F}">
      <dgm:prSet/>
      <dgm:spPr/>
      <dgm:t>
        <a:bodyPr/>
        <a:lstStyle/>
        <a:p>
          <a:endParaRPr lang="en-US"/>
        </a:p>
      </dgm:t>
    </dgm:pt>
    <dgm:pt modelId="{30B7B61B-1F96-4EFC-861B-719BD779A030}" type="sibTrans" cxnId="{A443D92C-866E-4863-883D-58B7AD68095F}">
      <dgm:prSet/>
      <dgm:spPr/>
      <dgm:t>
        <a:bodyPr/>
        <a:lstStyle/>
        <a:p>
          <a:endParaRPr lang="en-US"/>
        </a:p>
      </dgm:t>
    </dgm:pt>
    <dgm:pt modelId="{B11A2A21-3301-4D16-BAB0-3ECBD9656BE3}">
      <dgm:prSet/>
      <dgm:spPr/>
      <dgm:t>
        <a:bodyPr/>
        <a:lstStyle/>
        <a:p>
          <a:r>
            <a:rPr lang="en-US"/>
            <a:t>Perform Stemming.</a:t>
          </a:r>
        </a:p>
      </dgm:t>
    </dgm:pt>
    <dgm:pt modelId="{ECB9FD27-C6B4-463E-8C2F-5A4EC083C13B}" type="parTrans" cxnId="{D748359C-8CF9-44A6-90F2-E99BA34FD6F2}">
      <dgm:prSet/>
      <dgm:spPr/>
      <dgm:t>
        <a:bodyPr/>
        <a:lstStyle/>
        <a:p>
          <a:endParaRPr lang="en-US"/>
        </a:p>
      </dgm:t>
    </dgm:pt>
    <dgm:pt modelId="{84181149-C09B-4BF6-8053-D630334A2BC4}" type="sibTrans" cxnId="{D748359C-8CF9-44A6-90F2-E99BA34FD6F2}">
      <dgm:prSet/>
      <dgm:spPr/>
      <dgm:t>
        <a:bodyPr/>
        <a:lstStyle/>
        <a:p>
          <a:endParaRPr lang="en-US"/>
        </a:p>
      </dgm:t>
    </dgm:pt>
    <dgm:pt modelId="{E906E579-E05F-41D3-89E2-256F91D46D25}">
      <dgm:prSet/>
      <dgm:spPr/>
      <dgm:t>
        <a:bodyPr/>
        <a:lstStyle/>
        <a:p>
          <a:r>
            <a:rPr lang="en-US"/>
            <a:t>Perform Lemmatizing.</a:t>
          </a:r>
        </a:p>
      </dgm:t>
    </dgm:pt>
    <dgm:pt modelId="{DAF5E01E-4568-4AE6-8DBE-710D6F24D306}" type="parTrans" cxnId="{7EBA8A10-85C8-45FE-BB43-B7DC5FE94F0A}">
      <dgm:prSet/>
      <dgm:spPr/>
      <dgm:t>
        <a:bodyPr/>
        <a:lstStyle/>
        <a:p>
          <a:endParaRPr lang="en-US"/>
        </a:p>
      </dgm:t>
    </dgm:pt>
    <dgm:pt modelId="{69B3EAB9-9D33-43E3-814B-54BA4B347304}" type="sibTrans" cxnId="{7EBA8A10-85C8-45FE-BB43-B7DC5FE94F0A}">
      <dgm:prSet/>
      <dgm:spPr/>
      <dgm:t>
        <a:bodyPr/>
        <a:lstStyle/>
        <a:p>
          <a:endParaRPr lang="en-US"/>
        </a:p>
      </dgm:t>
    </dgm:pt>
    <dgm:pt modelId="{69AC8F3E-2B6E-41E0-A8B5-0046AF4FE3ED}">
      <dgm:prSet/>
      <dgm:spPr/>
      <dgm:t>
        <a:bodyPr/>
        <a:lstStyle/>
        <a:p>
          <a:r>
            <a:rPr lang="en-US"/>
            <a:t>Transform to word vector.</a:t>
          </a:r>
        </a:p>
      </dgm:t>
    </dgm:pt>
    <dgm:pt modelId="{54590542-305E-435E-BF02-6BE56127D6F5}" type="parTrans" cxnId="{A46CD8D8-67E4-4154-8769-09C2AB9DBC8C}">
      <dgm:prSet/>
      <dgm:spPr/>
      <dgm:t>
        <a:bodyPr/>
        <a:lstStyle/>
        <a:p>
          <a:endParaRPr lang="en-US"/>
        </a:p>
      </dgm:t>
    </dgm:pt>
    <dgm:pt modelId="{175A6583-3A93-4F2F-A213-473E48D4B575}" type="sibTrans" cxnId="{A46CD8D8-67E4-4154-8769-09C2AB9DBC8C}">
      <dgm:prSet/>
      <dgm:spPr/>
      <dgm:t>
        <a:bodyPr/>
        <a:lstStyle/>
        <a:p>
          <a:endParaRPr lang="en-US"/>
        </a:p>
      </dgm:t>
    </dgm:pt>
    <dgm:pt modelId="{96A926EF-E020-AD4A-A41A-E8B47210A54C}" type="pres">
      <dgm:prSet presAssocID="{994D0B79-3B88-4B39-9C2F-1C716824E0DB}" presName="Name0" presStyleCnt="0">
        <dgm:presLayoutVars>
          <dgm:dir/>
          <dgm:resizeHandles val="exact"/>
        </dgm:presLayoutVars>
      </dgm:prSet>
      <dgm:spPr/>
    </dgm:pt>
    <dgm:pt modelId="{8C4C5F92-EDB9-1547-9C71-C8DF8BAA62AA}" type="pres">
      <dgm:prSet presAssocID="{1C2C3565-7FEA-4175-B207-35247CD1EFC3}" presName="node" presStyleLbl="node1" presStyleIdx="0" presStyleCnt="7">
        <dgm:presLayoutVars>
          <dgm:bulletEnabled val="1"/>
        </dgm:presLayoutVars>
      </dgm:prSet>
      <dgm:spPr/>
    </dgm:pt>
    <dgm:pt modelId="{ECB59472-D82E-F647-B7D9-F9AA8993202D}" type="pres">
      <dgm:prSet presAssocID="{5EE868B6-91A7-451E-BDC1-1750D30F2D7C}" presName="sibTrans" presStyleLbl="sibTrans1D1" presStyleIdx="0" presStyleCnt="6"/>
      <dgm:spPr/>
    </dgm:pt>
    <dgm:pt modelId="{C1B7DAA6-6CD3-624A-BD9F-AC5EBA406773}" type="pres">
      <dgm:prSet presAssocID="{5EE868B6-91A7-451E-BDC1-1750D30F2D7C}" presName="connectorText" presStyleLbl="sibTrans1D1" presStyleIdx="0" presStyleCnt="6"/>
      <dgm:spPr/>
    </dgm:pt>
    <dgm:pt modelId="{12C1BDD2-9045-764F-84AC-30F45DD08D1D}" type="pres">
      <dgm:prSet presAssocID="{5366AECF-EE1D-4ED0-8B24-06961E516F85}" presName="node" presStyleLbl="node1" presStyleIdx="1" presStyleCnt="7">
        <dgm:presLayoutVars>
          <dgm:bulletEnabled val="1"/>
        </dgm:presLayoutVars>
      </dgm:prSet>
      <dgm:spPr/>
    </dgm:pt>
    <dgm:pt modelId="{3BD6E8CB-1D7D-694F-BA80-4222EC74B1AD}" type="pres">
      <dgm:prSet presAssocID="{E01B1B84-F4D1-4CCF-A84A-CC3E6A34331B}" presName="sibTrans" presStyleLbl="sibTrans1D1" presStyleIdx="1" presStyleCnt="6"/>
      <dgm:spPr/>
    </dgm:pt>
    <dgm:pt modelId="{2976E9C9-551E-504A-9BEB-C964C88F897A}" type="pres">
      <dgm:prSet presAssocID="{E01B1B84-F4D1-4CCF-A84A-CC3E6A34331B}" presName="connectorText" presStyleLbl="sibTrans1D1" presStyleIdx="1" presStyleCnt="6"/>
      <dgm:spPr/>
    </dgm:pt>
    <dgm:pt modelId="{BF1B81FC-9326-EC48-A279-87A99D52E56D}" type="pres">
      <dgm:prSet presAssocID="{DA01686E-DA9B-44B6-996D-DF7EC211AEF7}" presName="node" presStyleLbl="node1" presStyleIdx="2" presStyleCnt="7">
        <dgm:presLayoutVars>
          <dgm:bulletEnabled val="1"/>
        </dgm:presLayoutVars>
      </dgm:prSet>
      <dgm:spPr/>
    </dgm:pt>
    <dgm:pt modelId="{08F0F287-5745-7049-A7D3-D9F85B52AC32}" type="pres">
      <dgm:prSet presAssocID="{0C7AAB8C-8709-486D-90C4-C1306AFC65DB}" presName="sibTrans" presStyleLbl="sibTrans1D1" presStyleIdx="2" presStyleCnt="6"/>
      <dgm:spPr/>
    </dgm:pt>
    <dgm:pt modelId="{D3F04EF8-BFA8-9946-9101-CF55A4C71C19}" type="pres">
      <dgm:prSet presAssocID="{0C7AAB8C-8709-486D-90C4-C1306AFC65DB}" presName="connectorText" presStyleLbl="sibTrans1D1" presStyleIdx="2" presStyleCnt="6"/>
      <dgm:spPr/>
    </dgm:pt>
    <dgm:pt modelId="{08320DCC-C003-D641-A8C8-34C551E0DE37}" type="pres">
      <dgm:prSet presAssocID="{166AE227-2887-4AE9-A5EC-28C6703FA815}" presName="node" presStyleLbl="node1" presStyleIdx="3" presStyleCnt="7">
        <dgm:presLayoutVars>
          <dgm:bulletEnabled val="1"/>
        </dgm:presLayoutVars>
      </dgm:prSet>
      <dgm:spPr/>
    </dgm:pt>
    <dgm:pt modelId="{BDD01C19-B598-0143-998F-FC0AB2D60B61}" type="pres">
      <dgm:prSet presAssocID="{30B7B61B-1F96-4EFC-861B-719BD779A030}" presName="sibTrans" presStyleLbl="sibTrans1D1" presStyleIdx="3" presStyleCnt="6"/>
      <dgm:spPr/>
    </dgm:pt>
    <dgm:pt modelId="{F97E2B7E-E5B2-184F-8151-2DC1B3006559}" type="pres">
      <dgm:prSet presAssocID="{30B7B61B-1F96-4EFC-861B-719BD779A030}" presName="connectorText" presStyleLbl="sibTrans1D1" presStyleIdx="3" presStyleCnt="6"/>
      <dgm:spPr/>
    </dgm:pt>
    <dgm:pt modelId="{7CC46D18-D931-D242-81AE-77C1F08A71C4}" type="pres">
      <dgm:prSet presAssocID="{B11A2A21-3301-4D16-BAB0-3ECBD9656BE3}" presName="node" presStyleLbl="node1" presStyleIdx="4" presStyleCnt="7">
        <dgm:presLayoutVars>
          <dgm:bulletEnabled val="1"/>
        </dgm:presLayoutVars>
      </dgm:prSet>
      <dgm:spPr/>
    </dgm:pt>
    <dgm:pt modelId="{77C47249-AB4B-E74D-A65F-3519984B1195}" type="pres">
      <dgm:prSet presAssocID="{84181149-C09B-4BF6-8053-D630334A2BC4}" presName="sibTrans" presStyleLbl="sibTrans1D1" presStyleIdx="4" presStyleCnt="6"/>
      <dgm:spPr/>
    </dgm:pt>
    <dgm:pt modelId="{293C1732-ACC1-1244-8DAB-A81F97B3E45D}" type="pres">
      <dgm:prSet presAssocID="{84181149-C09B-4BF6-8053-D630334A2BC4}" presName="connectorText" presStyleLbl="sibTrans1D1" presStyleIdx="4" presStyleCnt="6"/>
      <dgm:spPr/>
    </dgm:pt>
    <dgm:pt modelId="{071DB933-B648-3A4D-B783-22852805F5C9}" type="pres">
      <dgm:prSet presAssocID="{E906E579-E05F-41D3-89E2-256F91D46D25}" presName="node" presStyleLbl="node1" presStyleIdx="5" presStyleCnt="7">
        <dgm:presLayoutVars>
          <dgm:bulletEnabled val="1"/>
        </dgm:presLayoutVars>
      </dgm:prSet>
      <dgm:spPr/>
    </dgm:pt>
    <dgm:pt modelId="{B490E900-9EEB-4E49-B7D7-B64536042469}" type="pres">
      <dgm:prSet presAssocID="{69B3EAB9-9D33-43E3-814B-54BA4B347304}" presName="sibTrans" presStyleLbl="sibTrans1D1" presStyleIdx="5" presStyleCnt="6"/>
      <dgm:spPr/>
    </dgm:pt>
    <dgm:pt modelId="{5821B110-29B8-3D42-B973-001883BFA034}" type="pres">
      <dgm:prSet presAssocID="{69B3EAB9-9D33-43E3-814B-54BA4B347304}" presName="connectorText" presStyleLbl="sibTrans1D1" presStyleIdx="5" presStyleCnt="6"/>
      <dgm:spPr/>
    </dgm:pt>
    <dgm:pt modelId="{CC38AD78-AC9E-1F47-938F-9780AE91B041}" type="pres">
      <dgm:prSet presAssocID="{69AC8F3E-2B6E-41E0-A8B5-0046AF4FE3ED}" presName="node" presStyleLbl="node1" presStyleIdx="6" presStyleCnt="7">
        <dgm:presLayoutVars>
          <dgm:bulletEnabled val="1"/>
        </dgm:presLayoutVars>
      </dgm:prSet>
      <dgm:spPr/>
    </dgm:pt>
  </dgm:ptLst>
  <dgm:cxnLst>
    <dgm:cxn modelId="{44804D01-8320-1443-91F5-F5FC1BAD71B1}" type="presOf" srcId="{30B7B61B-1F96-4EFC-861B-719BD779A030}" destId="{F97E2B7E-E5B2-184F-8151-2DC1B3006559}" srcOrd="1" destOrd="0" presId="urn:microsoft.com/office/officeart/2016/7/layout/RepeatingBendingProcessNew"/>
    <dgm:cxn modelId="{0B896D01-8AB3-0440-84EE-8C915A8857B7}" type="presOf" srcId="{30B7B61B-1F96-4EFC-861B-719BD779A030}" destId="{BDD01C19-B598-0143-998F-FC0AB2D60B61}" srcOrd="0" destOrd="0" presId="urn:microsoft.com/office/officeart/2016/7/layout/RepeatingBendingProcessNew"/>
    <dgm:cxn modelId="{0C68D103-0BBD-D444-9E89-214B5D0A03BA}" type="presOf" srcId="{E01B1B84-F4D1-4CCF-A84A-CC3E6A34331B}" destId="{2976E9C9-551E-504A-9BEB-C964C88F897A}" srcOrd="1" destOrd="0" presId="urn:microsoft.com/office/officeart/2016/7/layout/RepeatingBendingProcessNew"/>
    <dgm:cxn modelId="{0906D008-8BD9-614C-8A38-787B6A5E5076}" type="presOf" srcId="{69AC8F3E-2B6E-41E0-A8B5-0046AF4FE3ED}" destId="{CC38AD78-AC9E-1F47-938F-9780AE91B041}" srcOrd="0" destOrd="0" presId="urn:microsoft.com/office/officeart/2016/7/layout/RepeatingBendingProcessNew"/>
    <dgm:cxn modelId="{0CA8ED0B-1A89-D249-B60D-8FC7C81ADF5E}" type="presOf" srcId="{84181149-C09B-4BF6-8053-D630334A2BC4}" destId="{293C1732-ACC1-1244-8DAB-A81F97B3E45D}" srcOrd="1" destOrd="0" presId="urn:microsoft.com/office/officeart/2016/7/layout/RepeatingBendingProcessNew"/>
    <dgm:cxn modelId="{7EBA8A10-85C8-45FE-BB43-B7DC5FE94F0A}" srcId="{994D0B79-3B88-4B39-9C2F-1C716824E0DB}" destId="{E906E579-E05F-41D3-89E2-256F91D46D25}" srcOrd="5" destOrd="0" parTransId="{DAF5E01E-4568-4AE6-8DBE-710D6F24D306}" sibTransId="{69B3EAB9-9D33-43E3-814B-54BA4B347304}"/>
    <dgm:cxn modelId="{A443D92C-866E-4863-883D-58B7AD68095F}" srcId="{994D0B79-3B88-4B39-9C2F-1C716824E0DB}" destId="{166AE227-2887-4AE9-A5EC-28C6703FA815}" srcOrd="3" destOrd="0" parTransId="{B6F738CE-61A4-4843-8B55-643BDDFEFD62}" sibTransId="{30B7B61B-1F96-4EFC-861B-719BD779A030}"/>
    <dgm:cxn modelId="{ADECAE30-4087-404A-A597-BF6211D18361}" type="presOf" srcId="{B11A2A21-3301-4D16-BAB0-3ECBD9656BE3}" destId="{7CC46D18-D931-D242-81AE-77C1F08A71C4}" srcOrd="0" destOrd="0" presId="urn:microsoft.com/office/officeart/2016/7/layout/RepeatingBendingProcessNew"/>
    <dgm:cxn modelId="{D58BA94A-63E4-4BD4-905E-EDEF1C9499B9}" srcId="{994D0B79-3B88-4B39-9C2F-1C716824E0DB}" destId="{1C2C3565-7FEA-4175-B207-35247CD1EFC3}" srcOrd="0" destOrd="0" parTransId="{46B2BF08-FA63-4107-860D-190533DE4E2E}" sibTransId="{5EE868B6-91A7-451E-BDC1-1750D30F2D7C}"/>
    <dgm:cxn modelId="{6998F65D-A35E-634F-A96F-E11AAA87168D}" type="presOf" srcId="{69B3EAB9-9D33-43E3-814B-54BA4B347304}" destId="{5821B110-29B8-3D42-B973-001883BFA034}" srcOrd="1" destOrd="0" presId="urn:microsoft.com/office/officeart/2016/7/layout/RepeatingBendingProcessNew"/>
    <dgm:cxn modelId="{124B577B-173E-A644-AA32-7C375465A6F8}" type="presOf" srcId="{69B3EAB9-9D33-43E3-814B-54BA4B347304}" destId="{B490E900-9EEB-4E49-B7D7-B64536042469}" srcOrd="0" destOrd="0" presId="urn:microsoft.com/office/officeart/2016/7/layout/RepeatingBendingProcessNew"/>
    <dgm:cxn modelId="{5B975B8A-EAF4-934F-8FAA-38CC5EA4AA1D}" type="presOf" srcId="{5EE868B6-91A7-451E-BDC1-1750D30F2D7C}" destId="{ECB59472-D82E-F647-B7D9-F9AA8993202D}" srcOrd="0" destOrd="0" presId="urn:microsoft.com/office/officeart/2016/7/layout/RepeatingBendingProcessNew"/>
    <dgm:cxn modelId="{925B4694-80EF-F445-AE30-2783950C2FA6}" type="presOf" srcId="{84181149-C09B-4BF6-8053-D630334A2BC4}" destId="{77C47249-AB4B-E74D-A65F-3519984B1195}" srcOrd="0" destOrd="0" presId="urn:microsoft.com/office/officeart/2016/7/layout/RepeatingBendingProcessNew"/>
    <dgm:cxn modelId="{D748359C-8CF9-44A6-90F2-E99BA34FD6F2}" srcId="{994D0B79-3B88-4B39-9C2F-1C716824E0DB}" destId="{B11A2A21-3301-4D16-BAB0-3ECBD9656BE3}" srcOrd="4" destOrd="0" parTransId="{ECB9FD27-C6B4-463E-8C2F-5A4EC083C13B}" sibTransId="{84181149-C09B-4BF6-8053-D630334A2BC4}"/>
    <dgm:cxn modelId="{B7A0A69D-EB21-284C-B300-644893653CD6}" type="presOf" srcId="{994D0B79-3B88-4B39-9C2F-1C716824E0DB}" destId="{96A926EF-E020-AD4A-A41A-E8B47210A54C}" srcOrd="0" destOrd="0" presId="urn:microsoft.com/office/officeart/2016/7/layout/RepeatingBendingProcessNew"/>
    <dgm:cxn modelId="{15A9C9A6-E499-C049-9513-4A743DF63AD2}" type="presOf" srcId="{0C7AAB8C-8709-486D-90C4-C1306AFC65DB}" destId="{D3F04EF8-BFA8-9946-9101-CF55A4C71C19}" srcOrd="1" destOrd="0" presId="urn:microsoft.com/office/officeart/2016/7/layout/RepeatingBendingProcessNew"/>
    <dgm:cxn modelId="{983235B4-751C-A34E-BE4F-874D22622B54}" type="presOf" srcId="{5366AECF-EE1D-4ED0-8B24-06961E516F85}" destId="{12C1BDD2-9045-764F-84AC-30F45DD08D1D}" srcOrd="0" destOrd="0" presId="urn:microsoft.com/office/officeart/2016/7/layout/RepeatingBendingProcessNew"/>
    <dgm:cxn modelId="{108270C1-0EEE-CB4E-A053-0A9000D67ED1}" type="presOf" srcId="{E01B1B84-F4D1-4CCF-A84A-CC3E6A34331B}" destId="{3BD6E8CB-1D7D-694F-BA80-4222EC74B1AD}" srcOrd="0" destOrd="0" presId="urn:microsoft.com/office/officeart/2016/7/layout/RepeatingBendingProcessNew"/>
    <dgm:cxn modelId="{F37C76C1-F555-FE4F-B6C5-CA48AF871E38}" type="presOf" srcId="{E906E579-E05F-41D3-89E2-256F91D46D25}" destId="{071DB933-B648-3A4D-B783-22852805F5C9}" srcOrd="0" destOrd="0" presId="urn:microsoft.com/office/officeart/2016/7/layout/RepeatingBendingProcessNew"/>
    <dgm:cxn modelId="{F09CECC4-09A1-CB40-AF51-033CCF0C1EE9}" type="presOf" srcId="{0C7AAB8C-8709-486D-90C4-C1306AFC65DB}" destId="{08F0F287-5745-7049-A7D3-D9F85B52AC32}" srcOrd="0" destOrd="0" presId="urn:microsoft.com/office/officeart/2016/7/layout/RepeatingBendingProcessNew"/>
    <dgm:cxn modelId="{3B9D05CB-47F2-E448-B688-6DDDD73149C7}" type="presOf" srcId="{1C2C3565-7FEA-4175-B207-35247CD1EFC3}" destId="{8C4C5F92-EDB9-1547-9C71-C8DF8BAA62AA}" srcOrd="0" destOrd="0" presId="urn:microsoft.com/office/officeart/2016/7/layout/RepeatingBendingProcessNew"/>
    <dgm:cxn modelId="{E1F741CF-8A52-FD4B-A063-0A9F016FDDBE}" type="presOf" srcId="{166AE227-2887-4AE9-A5EC-28C6703FA815}" destId="{08320DCC-C003-D641-A8C8-34C551E0DE37}" srcOrd="0" destOrd="0" presId="urn:microsoft.com/office/officeart/2016/7/layout/RepeatingBendingProcessNew"/>
    <dgm:cxn modelId="{A46CD8D8-67E4-4154-8769-09C2AB9DBC8C}" srcId="{994D0B79-3B88-4B39-9C2F-1C716824E0DB}" destId="{69AC8F3E-2B6E-41E0-A8B5-0046AF4FE3ED}" srcOrd="6" destOrd="0" parTransId="{54590542-305E-435E-BF02-6BE56127D6F5}" sibTransId="{175A6583-3A93-4F2F-A213-473E48D4B575}"/>
    <dgm:cxn modelId="{5B3516D9-AC7C-4876-8685-03EC10916C39}" srcId="{994D0B79-3B88-4B39-9C2F-1C716824E0DB}" destId="{5366AECF-EE1D-4ED0-8B24-06961E516F85}" srcOrd="1" destOrd="0" parTransId="{34B1AACB-790E-482E-A87C-A8A4BC1C595F}" sibTransId="{E01B1B84-F4D1-4CCF-A84A-CC3E6A34331B}"/>
    <dgm:cxn modelId="{78221DE2-634F-450D-BA8C-10DFCF0EB0F3}" srcId="{994D0B79-3B88-4B39-9C2F-1C716824E0DB}" destId="{DA01686E-DA9B-44B6-996D-DF7EC211AEF7}" srcOrd="2" destOrd="0" parTransId="{1E1D1E8F-1ACF-476B-80B3-DA92E109BF67}" sibTransId="{0C7AAB8C-8709-486D-90C4-C1306AFC65DB}"/>
    <dgm:cxn modelId="{5DAC0AF4-B9BB-2C43-BC69-5DBB3A9E6307}" type="presOf" srcId="{DA01686E-DA9B-44B6-996D-DF7EC211AEF7}" destId="{BF1B81FC-9326-EC48-A279-87A99D52E56D}" srcOrd="0" destOrd="0" presId="urn:microsoft.com/office/officeart/2016/7/layout/RepeatingBendingProcessNew"/>
    <dgm:cxn modelId="{D2DEE1FC-1309-EF41-B9C0-379413E2D44F}" type="presOf" srcId="{5EE868B6-91A7-451E-BDC1-1750D30F2D7C}" destId="{C1B7DAA6-6CD3-624A-BD9F-AC5EBA406773}" srcOrd="1" destOrd="0" presId="urn:microsoft.com/office/officeart/2016/7/layout/RepeatingBendingProcessNew"/>
    <dgm:cxn modelId="{81998793-DC5A-8840-84EE-54448EB7F3F0}" type="presParOf" srcId="{96A926EF-E020-AD4A-A41A-E8B47210A54C}" destId="{8C4C5F92-EDB9-1547-9C71-C8DF8BAA62AA}" srcOrd="0" destOrd="0" presId="urn:microsoft.com/office/officeart/2016/7/layout/RepeatingBendingProcessNew"/>
    <dgm:cxn modelId="{21A8C09A-B138-F546-8518-1A2B028AF460}" type="presParOf" srcId="{96A926EF-E020-AD4A-A41A-E8B47210A54C}" destId="{ECB59472-D82E-F647-B7D9-F9AA8993202D}" srcOrd="1" destOrd="0" presId="urn:microsoft.com/office/officeart/2016/7/layout/RepeatingBendingProcessNew"/>
    <dgm:cxn modelId="{B4BD20F6-6652-DB4B-892C-3E7C4613F03C}" type="presParOf" srcId="{ECB59472-D82E-F647-B7D9-F9AA8993202D}" destId="{C1B7DAA6-6CD3-624A-BD9F-AC5EBA406773}" srcOrd="0" destOrd="0" presId="urn:microsoft.com/office/officeart/2016/7/layout/RepeatingBendingProcessNew"/>
    <dgm:cxn modelId="{885F4E54-EF08-AF45-ACB4-A867F25AE5B9}" type="presParOf" srcId="{96A926EF-E020-AD4A-A41A-E8B47210A54C}" destId="{12C1BDD2-9045-764F-84AC-30F45DD08D1D}" srcOrd="2" destOrd="0" presId="urn:microsoft.com/office/officeart/2016/7/layout/RepeatingBendingProcessNew"/>
    <dgm:cxn modelId="{C30DFADA-A40B-A84B-805D-1C5979AD25C8}" type="presParOf" srcId="{96A926EF-E020-AD4A-A41A-E8B47210A54C}" destId="{3BD6E8CB-1D7D-694F-BA80-4222EC74B1AD}" srcOrd="3" destOrd="0" presId="urn:microsoft.com/office/officeart/2016/7/layout/RepeatingBendingProcessNew"/>
    <dgm:cxn modelId="{7505381B-5D73-5046-B572-E21DD3F4255A}" type="presParOf" srcId="{3BD6E8CB-1D7D-694F-BA80-4222EC74B1AD}" destId="{2976E9C9-551E-504A-9BEB-C964C88F897A}" srcOrd="0" destOrd="0" presId="urn:microsoft.com/office/officeart/2016/7/layout/RepeatingBendingProcessNew"/>
    <dgm:cxn modelId="{3A42B6A2-CC14-C145-A87B-D2A302C016FF}" type="presParOf" srcId="{96A926EF-E020-AD4A-A41A-E8B47210A54C}" destId="{BF1B81FC-9326-EC48-A279-87A99D52E56D}" srcOrd="4" destOrd="0" presId="urn:microsoft.com/office/officeart/2016/7/layout/RepeatingBendingProcessNew"/>
    <dgm:cxn modelId="{7F388DBD-F92C-DF40-805D-E443A070D2A7}" type="presParOf" srcId="{96A926EF-E020-AD4A-A41A-E8B47210A54C}" destId="{08F0F287-5745-7049-A7D3-D9F85B52AC32}" srcOrd="5" destOrd="0" presId="urn:microsoft.com/office/officeart/2016/7/layout/RepeatingBendingProcessNew"/>
    <dgm:cxn modelId="{89AA3BBB-E587-3A4B-A3A6-759D582E22C4}" type="presParOf" srcId="{08F0F287-5745-7049-A7D3-D9F85B52AC32}" destId="{D3F04EF8-BFA8-9946-9101-CF55A4C71C19}" srcOrd="0" destOrd="0" presId="urn:microsoft.com/office/officeart/2016/7/layout/RepeatingBendingProcessNew"/>
    <dgm:cxn modelId="{A37244FF-2D19-5C47-8917-2E4C5FE3BDB4}" type="presParOf" srcId="{96A926EF-E020-AD4A-A41A-E8B47210A54C}" destId="{08320DCC-C003-D641-A8C8-34C551E0DE37}" srcOrd="6" destOrd="0" presId="urn:microsoft.com/office/officeart/2016/7/layout/RepeatingBendingProcessNew"/>
    <dgm:cxn modelId="{82B8F59A-9C9F-D24D-BA42-E66F1BED3723}" type="presParOf" srcId="{96A926EF-E020-AD4A-A41A-E8B47210A54C}" destId="{BDD01C19-B598-0143-998F-FC0AB2D60B61}" srcOrd="7" destOrd="0" presId="urn:microsoft.com/office/officeart/2016/7/layout/RepeatingBendingProcessNew"/>
    <dgm:cxn modelId="{F3C04DDC-A056-7442-9D17-2C4B223A47E3}" type="presParOf" srcId="{BDD01C19-B598-0143-998F-FC0AB2D60B61}" destId="{F97E2B7E-E5B2-184F-8151-2DC1B3006559}" srcOrd="0" destOrd="0" presId="urn:microsoft.com/office/officeart/2016/7/layout/RepeatingBendingProcessNew"/>
    <dgm:cxn modelId="{8C7F0F3D-74F8-0543-AE5F-178210D518BA}" type="presParOf" srcId="{96A926EF-E020-AD4A-A41A-E8B47210A54C}" destId="{7CC46D18-D931-D242-81AE-77C1F08A71C4}" srcOrd="8" destOrd="0" presId="urn:microsoft.com/office/officeart/2016/7/layout/RepeatingBendingProcessNew"/>
    <dgm:cxn modelId="{CC68873B-03A1-9849-80BE-C8597897FE67}" type="presParOf" srcId="{96A926EF-E020-AD4A-A41A-E8B47210A54C}" destId="{77C47249-AB4B-E74D-A65F-3519984B1195}" srcOrd="9" destOrd="0" presId="urn:microsoft.com/office/officeart/2016/7/layout/RepeatingBendingProcessNew"/>
    <dgm:cxn modelId="{F28EDC73-36C0-4049-8910-8E560C2A04E5}" type="presParOf" srcId="{77C47249-AB4B-E74D-A65F-3519984B1195}" destId="{293C1732-ACC1-1244-8DAB-A81F97B3E45D}" srcOrd="0" destOrd="0" presId="urn:microsoft.com/office/officeart/2016/7/layout/RepeatingBendingProcessNew"/>
    <dgm:cxn modelId="{08337DA6-FE28-8E49-8542-9E134AF8667E}" type="presParOf" srcId="{96A926EF-E020-AD4A-A41A-E8B47210A54C}" destId="{071DB933-B648-3A4D-B783-22852805F5C9}" srcOrd="10" destOrd="0" presId="urn:microsoft.com/office/officeart/2016/7/layout/RepeatingBendingProcessNew"/>
    <dgm:cxn modelId="{7145B554-BF33-424C-8293-B433F2D16FE4}" type="presParOf" srcId="{96A926EF-E020-AD4A-A41A-E8B47210A54C}" destId="{B490E900-9EEB-4E49-B7D7-B64536042469}" srcOrd="11" destOrd="0" presId="urn:microsoft.com/office/officeart/2016/7/layout/RepeatingBendingProcessNew"/>
    <dgm:cxn modelId="{B16ED885-FB19-6A43-B539-2459D17223C8}" type="presParOf" srcId="{B490E900-9EEB-4E49-B7D7-B64536042469}" destId="{5821B110-29B8-3D42-B973-001883BFA034}" srcOrd="0" destOrd="0" presId="urn:microsoft.com/office/officeart/2016/7/layout/RepeatingBendingProcessNew"/>
    <dgm:cxn modelId="{95213616-BA7C-724A-8008-7827546DDD54}" type="presParOf" srcId="{96A926EF-E020-AD4A-A41A-E8B47210A54C}" destId="{CC38AD78-AC9E-1F47-938F-9780AE91B04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67181-8285-DD43-B335-9F847EDC8367}">
      <dsp:nvSpPr>
        <dsp:cNvPr id="0" name=""/>
        <dsp:cNvSpPr/>
      </dsp:nvSpPr>
      <dsp:spPr>
        <a:xfrm>
          <a:off x="1124314" y="875466"/>
          <a:ext cx="2180986" cy="2180986"/>
        </a:xfrm>
        <a:prstGeom prst="ellipse">
          <a:avLst/>
        </a:prstGeom>
        <a:solidFill>
          <a:schemeClr val="accent1">
            <a:lumMod val="20000"/>
            <a:lumOff val="8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User</a:t>
          </a:r>
        </a:p>
      </dsp:txBody>
      <dsp:txXfrm>
        <a:off x="1443712" y="1194864"/>
        <a:ext cx="1542190" cy="1542190"/>
      </dsp:txXfrm>
    </dsp:sp>
    <dsp:sp modelId="{BD42CEA2-62DD-BD42-AA6C-97C47B7BDBD1}">
      <dsp:nvSpPr>
        <dsp:cNvPr id="0" name=""/>
        <dsp:cNvSpPr/>
      </dsp:nvSpPr>
      <dsp:spPr>
        <a:xfrm>
          <a:off x="1669560" y="389"/>
          <a:ext cx="1090493" cy="1090493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Friend A </a:t>
          </a:r>
        </a:p>
      </dsp:txBody>
      <dsp:txXfrm>
        <a:off x="1829259" y="160088"/>
        <a:ext cx="771095" cy="771095"/>
      </dsp:txXfrm>
    </dsp:sp>
    <dsp:sp modelId="{D47B8303-21C0-8744-80AA-22A8CBE4F647}">
      <dsp:nvSpPr>
        <dsp:cNvPr id="0" name=""/>
        <dsp:cNvSpPr/>
      </dsp:nvSpPr>
      <dsp:spPr>
        <a:xfrm>
          <a:off x="2899597" y="710551"/>
          <a:ext cx="1090493" cy="1090493"/>
        </a:xfrm>
        <a:prstGeom prst="ellipse">
          <a:avLst/>
        </a:prstGeom>
        <a:solidFill>
          <a:srgbClr val="FF000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Friend B</a:t>
          </a:r>
        </a:p>
      </dsp:txBody>
      <dsp:txXfrm>
        <a:off x="3059296" y="870250"/>
        <a:ext cx="771095" cy="771095"/>
      </dsp:txXfrm>
    </dsp:sp>
    <dsp:sp modelId="{2DBBEC7C-29A4-7042-B3DA-EBCD2DECA0E2}">
      <dsp:nvSpPr>
        <dsp:cNvPr id="0" name=""/>
        <dsp:cNvSpPr/>
      </dsp:nvSpPr>
      <dsp:spPr>
        <a:xfrm>
          <a:off x="2899597" y="2130875"/>
          <a:ext cx="1090493" cy="1090493"/>
        </a:xfrm>
        <a:prstGeom prst="ellipse">
          <a:avLst/>
        </a:prstGeom>
        <a:solidFill>
          <a:srgbClr val="FF000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Friend C</a:t>
          </a:r>
        </a:p>
      </dsp:txBody>
      <dsp:txXfrm>
        <a:off x="3059296" y="2290574"/>
        <a:ext cx="771095" cy="771095"/>
      </dsp:txXfrm>
    </dsp:sp>
    <dsp:sp modelId="{9EE6D2C4-F698-7243-86AE-F7782F054E27}">
      <dsp:nvSpPr>
        <dsp:cNvPr id="0" name=""/>
        <dsp:cNvSpPr/>
      </dsp:nvSpPr>
      <dsp:spPr>
        <a:xfrm>
          <a:off x="1669560" y="2841037"/>
          <a:ext cx="1090493" cy="1090493"/>
        </a:xfrm>
        <a:prstGeom prst="ellipse">
          <a:avLst/>
        </a:prstGeom>
        <a:solidFill>
          <a:srgbClr val="FF000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Friend D</a:t>
          </a:r>
        </a:p>
      </dsp:txBody>
      <dsp:txXfrm>
        <a:off x="1829259" y="3000736"/>
        <a:ext cx="771095" cy="771095"/>
      </dsp:txXfrm>
    </dsp:sp>
    <dsp:sp modelId="{65AA7BB6-EF4A-154C-98BA-520E1D4C0001}">
      <dsp:nvSpPr>
        <dsp:cNvPr id="0" name=""/>
        <dsp:cNvSpPr/>
      </dsp:nvSpPr>
      <dsp:spPr>
        <a:xfrm>
          <a:off x="439524" y="2130875"/>
          <a:ext cx="1090493" cy="1090493"/>
        </a:xfrm>
        <a:prstGeom prst="ellipse">
          <a:avLst/>
        </a:prstGeom>
        <a:solidFill>
          <a:srgbClr val="FF000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Friend E</a:t>
          </a:r>
        </a:p>
      </dsp:txBody>
      <dsp:txXfrm>
        <a:off x="599223" y="2290574"/>
        <a:ext cx="771095" cy="771095"/>
      </dsp:txXfrm>
    </dsp:sp>
    <dsp:sp modelId="{EC37F757-4A3C-EF43-AE92-7CCA089848EA}">
      <dsp:nvSpPr>
        <dsp:cNvPr id="0" name=""/>
        <dsp:cNvSpPr/>
      </dsp:nvSpPr>
      <dsp:spPr>
        <a:xfrm>
          <a:off x="439524" y="710551"/>
          <a:ext cx="1090493" cy="1090493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Friend F</a:t>
          </a:r>
        </a:p>
      </dsp:txBody>
      <dsp:txXfrm>
        <a:off x="599223" y="870250"/>
        <a:ext cx="771095" cy="771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59472-D82E-F647-B7D9-F9AA8993202D}">
      <dsp:nvSpPr>
        <dsp:cNvPr id="0" name=""/>
        <dsp:cNvSpPr/>
      </dsp:nvSpPr>
      <dsp:spPr>
        <a:xfrm>
          <a:off x="2071859" y="902659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895" y="945997"/>
        <a:ext cx="23824" cy="4764"/>
      </dsp:txXfrm>
    </dsp:sp>
    <dsp:sp modelId="{8C4C5F92-EDB9-1547-9C71-C8DF8BAA62AA}">
      <dsp:nvSpPr>
        <dsp:cNvPr id="0" name=""/>
        <dsp:cNvSpPr/>
      </dsp:nvSpPr>
      <dsp:spPr>
        <a:xfrm>
          <a:off x="1934" y="326862"/>
          <a:ext cx="2071725" cy="124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 Punctuations</a:t>
          </a:r>
        </a:p>
      </dsp:txBody>
      <dsp:txXfrm>
        <a:off x="1934" y="326862"/>
        <a:ext cx="2071725" cy="1243035"/>
      </dsp:txXfrm>
    </dsp:sp>
    <dsp:sp modelId="{3BD6E8CB-1D7D-694F-BA80-4222EC74B1AD}">
      <dsp:nvSpPr>
        <dsp:cNvPr id="0" name=""/>
        <dsp:cNvSpPr/>
      </dsp:nvSpPr>
      <dsp:spPr>
        <a:xfrm>
          <a:off x="4620082" y="902659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118" y="945997"/>
        <a:ext cx="23824" cy="4764"/>
      </dsp:txXfrm>
    </dsp:sp>
    <dsp:sp modelId="{12C1BDD2-9045-764F-84AC-30F45DD08D1D}">
      <dsp:nvSpPr>
        <dsp:cNvPr id="0" name=""/>
        <dsp:cNvSpPr/>
      </dsp:nvSpPr>
      <dsp:spPr>
        <a:xfrm>
          <a:off x="2550156" y="326862"/>
          <a:ext cx="2071725" cy="12430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 Numbers</a:t>
          </a:r>
        </a:p>
      </dsp:txBody>
      <dsp:txXfrm>
        <a:off x="2550156" y="326862"/>
        <a:ext cx="2071725" cy="1243035"/>
      </dsp:txXfrm>
    </dsp:sp>
    <dsp:sp modelId="{08F0F287-5745-7049-A7D3-D9F85B52AC32}">
      <dsp:nvSpPr>
        <dsp:cNvPr id="0" name=""/>
        <dsp:cNvSpPr/>
      </dsp:nvSpPr>
      <dsp:spPr>
        <a:xfrm>
          <a:off x="7168305" y="902659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79341" y="945997"/>
        <a:ext cx="23824" cy="4764"/>
      </dsp:txXfrm>
    </dsp:sp>
    <dsp:sp modelId="{BF1B81FC-9326-EC48-A279-87A99D52E56D}">
      <dsp:nvSpPr>
        <dsp:cNvPr id="0" name=""/>
        <dsp:cNvSpPr/>
      </dsp:nvSpPr>
      <dsp:spPr>
        <a:xfrm>
          <a:off x="5098379" y="326862"/>
          <a:ext cx="2071725" cy="12430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Tokenize</a:t>
          </a:r>
        </a:p>
      </dsp:txBody>
      <dsp:txXfrm>
        <a:off x="5098379" y="326862"/>
        <a:ext cx="2071725" cy="1243035"/>
      </dsp:txXfrm>
    </dsp:sp>
    <dsp:sp modelId="{BDD01C19-B598-0143-998F-FC0AB2D60B61}">
      <dsp:nvSpPr>
        <dsp:cNvPr id="0" name=""/>
        <dsp:cNvSpPr/>
      </dsp:nvSpPr>
      <dsp:spPr>
        <a:xfrm>
          <a:off x="1037796" y="1568097"/>
          <a:ext cx="7644668" cy="445896"/>
        </a:xfrm>
        <a:custGeom>
          <a:avLst/>
          <a:gdLst/>
          <a:ahLst/>
          <a:cxnLst/>
          <a:rect l="0" t="0" r="0" b="0"/>
          <a:pathLst>
            <a:path>
              <a:moveTo>
                <a:pt x="7644668" y="0"/>
              </a:moveTo>
              <a:lnTo>
                <a:pt x="7644668" y="240048"/>
              </a:lnTo>
              <a:lnTo>
                <a:pt x="0" y="240048"/>
              </a:lnTo>
              <a:lnTo>
                <a:pt x="0" y="44589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643" y="1788663"/>
        <a:ext cx="382975" cy="4764"/>
      </dsp:txXfrm>
    </dsp:sp>
    <dsp:sp modelId="{08320DCC-C003-D641-A8C8-34C551E0DE37}">
      <dsp:nvSpPr>
        <dsp:cNvPr id="0" name=""/>
        <dsp:cNvSpPr/>
      </dsp:nvSpPr>
      <dsp:spPr>
        <a:xfrm>
          <a:off x="7646602" y="326862"/>
          <a:ext cx="2071725" cy="12430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 stop words.</a:t>
          </a:r>
        </a:p>
      </dsp:txBody>
      <dsp:txXfrm>
        <a:off x="7646602" y="326862"/>
        <a:ext cx="2071725" cy="1243035"/>
      </dsp:txXfrm>
    </dsp:sp>
    <dsp:sp modelId="{77C47249-AB4B-E74D-A65F-3519984B1195}">
      <dsp:nvSpPr>
        <dsp:cNvPr id="0" name=""/>
        <dsp:cNvSpPr/>
      </dsp:nvSpPr>
      <dsp:spPr>
        <a:xfrm>
          <a:off x="2071859" y="2622192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895" y="2665529"/>
        <a:ext cx="23824" cy="4764"/>
      </dsp:txXfrm>
    </dsp:sp>
    <dsp:sp modelId="{7CC46D18-D931-D242-81AE-77C1F08A71C4}">
      <dsp:nvSpPr>
        <dsp:cNvPr id="0" name=""/>
        <dsp:cNvSpPr/>
      </dsp:nvSpPr>
      <dsp:spPr>
        <a:xfrm>
          <a:off x="1934" y="2046394"/>
          <a:ext cx="2071725" cy="12430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 Stemming.</a:t>
          </a:r>
        </a:p>
      </dsp:txBody>
      <dsp:txXfrm>
        <a:off x="1934" y="2046394"/>
        <a:ext cx="2071725" cy="1243035"/>
      </dsp:txXfrm>
    </dsp:sp>
    <dsp:sp modelId="{B490E900-9EEB-4E49-B7D7-B64536042469}">
      <dsp:nvSpPr>
        <dsp:cNvPr id="0" name=""/>
        <dsp:cNvSpPr/>
      </dsp:nvSpPr>
      <dsp:spPr>
        <a:xfrm>
          <a:off x="4620082" y="2622192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118" y="2665529"/>
        <a:ext cx="23824" cy="4764"/>
      </dsp:txXfrm>
    </dsp:sp>
    <dsp:sp modelId="{071DB933-B648-3A4D-B783-22852805F5C9}">
      <dsp:nvSpPr>
        <dsp:cNvPr id="0" name=""/>
        <dsp:cNvSpPr/>
      </dsp:nvSpPr>
      <dsp:spPr>
        <a:xfrm>
          <a:off x="2550156" y="2046394"/>
          <a:ext cx="2071725" cy="124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 Lemmatizing.</a:t>
          </a:r>
        </a:p>
      </dsp:txBody>
      <dsp:txXfrm>
        <a:off x="2550156" y="2046394"/>
        <a:ext cx="2071725" cy="1243035"/>
      </dsp:txXfrm>
    </dsp:sp>
    <dsp:sp modelId="{CC38AD78-AC9E-1F47-938F-9780AE91B041}">
      <dsp:nvSpPr>
        <dsp:cNvPr id="0" name=""/>
        <dsp:cNvSpPr/>
      </dsp:nvSpPr>
      <dsp:spPr>
        <a:xfrm>
          <a:off x="5098379" y="2046394"/>
          <a:ext cx="2071725" cy="12430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Transform to word vector.</a:t>
          </a:r>
        </a:p>
      </dsp:txBody>
      <dsp:txXfrm>
        <a:off x="5098379" y="2046394"/>
        <a:ext cx="2071725" cy="124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B37B-252C-C749-9042-E884E650A37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8E84-4FEA-4B4E-8846-F29F105F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8E84-4FEA-4B4E-8846-F29F105FB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hyperlink" Target="https://www.pnas.org/content/111/24/87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content/perform-sentiment-analysis-with-lstms-using-tensorflow/" TargetMode="External"/><Relationship Id="rId4" Type="http://schemas.openxmlformats.org/officeDocument/2006/relationships/hyperlink" Target="https://www.kaggle.com/kazanova/sentiment14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sv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391B0-48C2-2A45-AEA9-EA7D797B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Emotional State TransferS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9350-9FE9-E94C-B474-749DDCA08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Shailesh Dargude</a:t>
            </a:r>
          </a:p>
          <a:p>
            <a:pPr algn="r"/>
            <a:r>
              <a:rPr lang="en-US" sz="2400" dirty="0">
                <a:solidFill>
                  <a:srgbClr val="FFFFFF"/>
                </a:solidFill>
              </a:rPr>
              <a:t>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Brain in head">
            <a:extLst>
              <a:ext uri="{FF2B5EF4-FFF2-40B4-BE49-F238E27FC236}">
                <a16:creationId xmlns:a16="http://schemas.microsoft.com/office/drawing/2014/main" id="{1AFFE1FF-98C9-428B-A698-19B34FED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2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0FCD-BD5D-0640-8E84-CCCC018C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E2C3-32D8-CC4F-B55E-35CE7DAB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Sample 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28D3D-612C-D049-BE0B-D747E645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8" y="757382"/>
            <a:ext cx="84328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3F9AA6-0DA9-4F38-AA8A-C355838EB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7463F-6FAD-B045-8022-E629EBEE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Data Transformation Steps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45FA27-EB18-4E04-8C96-68F7A0BC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1E3E714-E5FA-4D32-AAF9-D4787D70A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376291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00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ED94-42A3-9D48-AE5B-6302ACD6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7574-B0A0-8D48-AE48-61BD2F8D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1818"/>
            <a:ext cx="3133580" cy="393192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Most popular representation of document vocabulary, which is capable of capturing context of a word in a document, semantic and syntactical similarities.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79BFE04-D008-4A45-B19E-8880E66B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74" y="640080"/>
            <a:ext cx="525711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38A3-7795-994D-81D7-2C18C28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using Tensor flow 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3E5EA-48D6-3540-A1C1-31263BE62C35}"/>
              </a:ext>
            </a:extLst>
          </p:cNvPr>
          <p:cNvSpPr txBox="1"/>
          <p:nvPr/>
        </p:nvSpPr>
        <p:spPr>
          <a:xfrm>
            <a:off x="775855" y="2244436"/>
            <a:ext cx="4184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 2.0 sequential API with following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output layer</a:t>
            </a:r>
          </a:p>
          <a:p>
            <a:endParaRPr lang="en-US" dirty="0"/>
          </a:p>
          <a:p>
            <a:r>
              <a:rPr lang="en-US" dirty="0"/>
              <a:t>$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453DAE-09A7-7A49-950B-2C212D83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261" y="2084832"/>
            <a:ext cx="6253339" cy="4397855"/>
          </a:xfrm>
        </p:spPr>
      </p:pic>
    </p:spTree>
    <p:extLst>
      <p:ext uri="{BB962C8B-B14F-4D97-AF65-F5344CB8AC3E}">
        <p14:creationId xmlns:p14="http://schemas.microsoft.com/office/powerpoint/2010/main" val="45105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930-0B55-924A-8AD2-BBB2CD6A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LSTM </a:t>
            </a:r>
            <a:r>
              <a:rPr lang="en-US" dirty="0" err="1"/>
              <a:t>modeL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B340AA-EBFB-2D47-81BF-CABB5F02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3585"/>
            <a:ext cx="5455921" cy="54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748F-511E-BE4D-BE19-2A064D24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9E4991-D447-9044-8F4F-866AA8E11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15" y="2138037"/>
            <a:ext cx="5704776" cy="3394544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4BD114-7560-6A48-9791-A6E59706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55" y="2138037"/>
            <a:ext cx="5803245" cy="35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3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4680-3D91-EA4D-9D0B-C283373D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FF34-C7A8-3141-9439-6C0BDADA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RAW DELTA TABLE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E81C17-E3BE-8F40-883E-930CBD33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08" y="1330216"/>
            <a:ext cx="7394211" cy="48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3D9E-FA95-604E-9C8A-8ED578B1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75F8-16AF-C842-B684-3A3D8F1C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Flatten the Raw Table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E74B12-655A-4B4E-9968-8077F17B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42108"/>
            <a:ext cx="7900601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A685-3055-494A-932F-102DDA95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D839-115E-8640-B673-5644C810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Aggregate tweets by each User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01F9C8-E50D-3641-A46F-F5346CB8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55" y="956728"/>
            <a:ext cx="7980217" cy="48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CF8-B304-B14A-B360-1077DB5C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7F72-6D9D-E146-BEC9-09E6AED3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Aggregate tweets sent by friends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A5FD7D04-4DDC-2D43-A246-58C20FB9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36073"/>
            <a:ext cx="690957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C014E-33EF-E640-983D-1CAC9F2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8AE5-07E5-9146-93B4-13F20E82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 Social networking platforms, Can the emotional states be transferred to others via emotional contagion, leading them to experience the same emotions as those around them.?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project is based on a paper published by  Adam D. I. Kramer, Jamie E. Guillory, and Jeffrey T.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Hancoc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2014.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8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805-FDE2-7348-BAEC-10C7E40F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0948-1CB0-3E44-AD6F-E2542111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916544"/>
            <a:ext cx="5070764" cy="3985491"/>
          </a:xfrm>
        </p:spPr>
        <p:txBody>
          <a:bodyPr>
            <a:normAutofit fontScale="70000" lnSpcReduction="20000"/>
          </a:bodyPr>
          <a:lstStyle/>
          <a:p>
            <a:r>
              <a:rPr lang="en-US" sz="1600" dirty="0"/>
              <a:t>Contingent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ProfileName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User of our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  : Total tweets on user's timeline on a particular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P_Total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: Total tweets sent by user on a particular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Sent_Avg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:  Average Sentiment on tweets on user's timeline, as computed/predicted by custom LSTM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P_Sent_Avg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Average sentiment of tweets sent by user, as computed/predicted by custom LSTM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Nltk_Avg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:  Average Sentiment on tweets on user's timeline, as computed/predicted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P_Nltk_Avg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: Average sentiment of tweets sent by user, as computed/predicted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951825-494E-5040-9D12-45643908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1228437"/>
            <a:ext cx="6093227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0974C-5C1D-2A49-8CD7-39B8C967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E173-0B2A-1046-8442-DB724CBD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/>
              <a:t>As we see from the inference from the small data set used in the experiment, emotions can spread throughout a network i.e. difference between </a:t>
            </a:r>
            <a:r>
              <a:rPr lang="en-US" err="1"/>
              <a:t>Sent_Avg</a:t>
            </a:r>
            <a:r>
              <a:rPr lang="en-US"/>
              <a:t>, </a:t>
            </a:r>
            <a:r>
              <a:rPr lang="en-US" err="1"/>
              <a:t>P_Sent_Avg</a:t>
            </a:r>
            <a:r>
              <a:rPr lang="en-US"/>
              <a:t>)</a:t>
            </a:r>
            <a:r>
              <a:rPr lang="en-US" b="1"/>
              <a:t>.  </a:t>
            </a:r>
          </a:p>
          <a:p>
            <a:r>
              <a:rPr lang="en-US"/>
              <a:t>We can see that there exist some correlation between User's timeline and tweets sent by the user. </a:t>
            </a:r>
          </a:p>
          <a:p>
            <a:r>
              <a:rPr lang="en-US"/>
              <a:t>Online messages influence our experience of emotions, which may affect a variety of offline behaviors.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C56A-2B87-2347-95E2-937E2AEB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F773-6CA5-0F46-89D3-3184F4BC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8018271" cy="41382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Special Thanks to my mentor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Nathan Sutton </a:t>
            </a:r>
            <a:r>
              <a:rPr lang="en-US" b="1" dirty="0"/>
              <a:t>for all the help and advice whenever required.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Reference: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https://www.pnas.org/content/111/24/8788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https://nlp.stanford.edu/projects/glove/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https://www.kaggle.com/kazanova/sentiment140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https://www.oreilly.com/content/perform-sentiment-analysis-with-lstms-using-tensorflow/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8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7A51-D8A2-E34F-81DE-0B83C616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Decluttering the Problem</a:t>
            </a:r>
          </a:p>
        </p:txBody>
      </p:sp>
      <p:pic>
        <p:nvPicPr>
          <p:cNvPr id="19" name="Graphic 18" descr="Thought">
            <a:extLst>
              <a:ext uri="{FF2B5EF4-FFF2-40B4-BE49-F238E27FC236}">
                <a16:creationId xmlns:a16="http://schemas.microsoft.com/office/drawing/2014/main" id="{4FC0F21F-D1EB-9B41-95BA-41B65813F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7769" y="430415"/>
            <a:ext cx="7900085" cy="58966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DED356-5419-4A44-AD8F-662C45F18247}"/>
              </a:ext>
            </a:extLst>
          </p:cNvPr>
          <p:cNvSpPr txBox="1"/>
          <p:nvPr/>
        </p:nvSpPr>
        <p:spPr>
          <a:xfrm>
            <a:off x="6096000" y="1368723"/>
            <a:ext cx="443179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For a given user  on social networking </a:t>
            </a:r>
          </a:p>
          <a:p>
            <a:pPr>
              <a:spcAft>
                <a:spcPts val="600"/>
              </a:spcAft>
            </a:pPr>
            <a:r>
              <a:rPr lang="en-US" dirty="0"/>
              <a:t>platform ,  if user’s timeline has posts with extreme emotions, will it have any affect on the user’s next post or activity on the platform?.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54BDB3-22B7-C745-8DE7-20CA5FDDC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880829"/>
              </p:ext>
            </p:extLst>
          </p:nvPr>
        </p:nvGraphicFramePr>
        <p:xfrm>
          <a:off x="1024128" y="2286000"/>
          <a:ext cx="442961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2D94BDC-2462-E648-9BED-C8940CE09B3D}"/>
              </a:ext>
            </a:extLst>
          </p:cNvPr>
          <p:cNvGrpSpPr/>
          <p:nvPr/>
        </p:nvGrpSpPr>
        <p:grpSpPr>
          <a:xfrm>
            <a:off x="-5245155" y="3388243"/>
            <a:ext cx="2931009" cy="3303739"/>
            <a:chOff x="1118575" y="2670023"/>
            <a:chExt cx="2931009" cy="3303739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70976E04-394A-AF40-9DEE-4F92EC41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84661" y="3402557"/>
              <a:ext cx="364923" cy="36492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8E65C350-6901-724D-AD0E-ABCE7932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31802" y="4902743"/>
              <a:ext cx="364923" cy="364923"/>
            </a:xfrm>
            <a:prstGeom prst="rect">
              <a:avLst/>
            </a:prstGeom>
          </p:spPr>
        </p:pic>
        <p:pic>
          <p:nvPicPr>
            <p:cNvPr id="9" name="Graphic 8" descr="User">
              <a:extLst>
                <a:ext uri="{FF2B5EF4-FFF2-40B4-BE49-F238E27FC236}">
                  <a16:creationId xmlns:a16="http://schemas.microsoft.com/office/drawing/2014/main" id="{821995A5-165C-1F45-90B6-A5359054C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65282" y="5608839"/>
              <a:ext cx="364923" cy="364923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73A2145A-0632-834A-8C46-4FB1B360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575" y="4876699"/>
              <a:ext cx="364923" cy="364923"/>
            </a:xfrm>
            <a:prstGeom prst="rect">
              <a:avLst/>
            </a:prstGeom>
          </p:spPr>
        </p:pic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64052F6F-A35C-0F43-87A0-633F172F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47346" y="3445906"/>
              <a:ext cx="364923" cy="364923"/>
            </a:xfrm>
            <a:prstGeom prst="rect">
              <a:avLst/>
            </a:prstGeom>
          </p:spPr>
        </p:pic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63588CD1-B9E3-2344-86C1-466750F00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65281" y="2670023"/>
              <a:ext cx="364923" cy="364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94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A381A-A47E-AF47-A4A1-8A87FF7B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High Level Algorithm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700D-C60E-DB42-B006-24753B60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uses a micro blogging platform, Twitter in attempt to detect the contagion effect.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friend list of a given users is fetched using Twitter APIs.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friend fetch tweets like, created and detect the emotion of the tweet using custom built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Reconcile emotions from multiple friends and find overall emotion of timeline.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if user may tweet negative or positive emotion post.</a:t>
            </a:r>
          </a:p>
        </p:txBody>
      </p:sp>
    </p:spTree>
    <p:extLst>
      <p:ext uri="{BB962C8B-B14F-4D97-AF65-F5344CB8AC3E}">
        <p14:creationId xmlns:p14="http://schemas.microsoft.com/office/powerpoint/2010/main" val="41577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BCDA3-7004-1B4E-A20A-FCD074FA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High Level System Design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A222DB3-397D-4149-B557-C8C3AB18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9" y="370709"/>
            <a:ext cx="6771503" cy="6227798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1F8EFFF5-7706-AC4C-8A0F-D0597302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2C37-47AF-EB40-8AC8-E9E2F537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5" y="321276"/>
            <a:ext cx="9720072" cy="1499616"/>
          </a:xfrm>
        </p:spPr>
        <p:txBody>
          <a:bodyPr/>
          <a:lstStyle/>
          <a:p>
            <a:r>
              <a:rPr lang="en-US" dirty="0"/>
              <a:t>Information Flow</a:t>
            </a:r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108FC267-86DA-7546-B161-2E7C3C40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" y="2029226"/>
            <a:ext cx="11655990" cy="44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45CE-C380-B44E-B36F-072702F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F88E-9282-7848-9FC4-BFEBA6AA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06" y="1731818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A Twitter dataset with 140 characters tweets having labels Neutral(1), Positive(2) and Negative(0)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6BAC48-380C-0E47-AE90-C68E0133F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8511"/>
            <a:ext cx="5455921" cy="40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CBAD-1DB7-5C4A-8C52-32344A6E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E36A4E-2300-491D-A64F-4AACA7A8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/>
              <a:t>Top words in the tweet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B04AD-C801-9144-BC81-49BC31F2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04" y="994515"/>
            <a:ext cx="6066817" cy="51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9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4765-34E3-9848-8BC4-48C4AB98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E5FE-BC2E-B14A-9800-7C75DFD4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Average Length of Tweet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3F2CC-74B2-B444-BF80-D525C6E5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36" y="258618"/>
            <a:ext cx="7580283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Macintosh PowerPoint</Application>
  <PresentationFormat>Widescreen</PresentationFormat>
  <Paragraphs>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 3</vt:lpstr>
      <vt:lpstr>Integral</vt:lpstr>
      <vt:lpstr>Emotional State TransferS </vt:lpstr>
      <vt:lpstr>Problem Statement</vt:lpstr>
      <vt:lpstr>Decluttering the Problem</vt:lpstr>
      <vt:lpstr>High Level Algorithm</vt:lpstr>
      <vt:lpstr>High Level System Design</vt:lpstr>
      <vt:lpstr>Information Flow</vt:lpstr>
      <vt:lpstr>dataset</vt:lpstr>
      <vt:lpstr>Data Exploration</vt:lpstr>
      <vt:lpstr>Data Exploration</vt:lpstr>
      <vt:lpstr>Data Exploration</vt:lpstr>
      <vt:lpstr>Data Transformation Steps</vt:lpstr>
      <vt:lpstr>Word Embedding</vt:lpstr>
      <vt:lpstr>LSTM model using Tensor flow 2.0</vt:lpstr>
      <vt:lpstr>LSTM modeL</vt:lpstr>
      <vt:lpstr>Evaluating Model</vt:lpstr>
      <vt:lpstr>Transforming the DATA</vt:lpstr>
      <vt:lpstr>Transforming the DATA</vt:lpstr>
      <vt:lpstr>Transforming the DATA</vt:lpstr>
      <vt:lpstr>Transforming DaTA</vt:lpstr>
      <vt:lpstr>Final Results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State TransferS </dc:title>
  <dc:creator>Shailesh Dargude</dc:creator>
  <cp:lastModifiedBy>Shailesh Dargude</cp:lastModifiedBy>
  <cp:revision>1</cp:revision>
  <dcterms:created xsi:type="dcterms:W3CDTF">2020-08-20T05:43:45Z</dcterms:created>
  <dcterms:modified xsi:type="dcterms:W3CDTF">2020-08-20T05:44:50Z</dcterms:modified>
</cp:coreProperties>
</file>