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57" r:id="rId4"/>
    <p:sldId id="258" r:id="rId5"/>
    <p:sldId id="259" r:id="rId6"/>
    <p:sldId id="270" r:id="rId7"/>
    <p:sldId id="261" r:id="rId8"/>
    <p:sldId id="262" r:id="rId9"/>
    <p:sldId id="272" r:id="rId10"/>
    <p:sldId id="263" r:id="rId11"/>
    <p:sldId id="267" r:id="rId12"/>
    <p:sldId id="268" r:id="rId13"/>
    <p:sldId id="269" r:id="rId14"/>
    <p:sldId id="265" r:id="rId15"/>
    <p:sldId id="271" r:id="rId16"/>
    <p:sldId id="264"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54483" autoAdjust="0"/>
  </p:normalViewPr>
  <p:slideViewPr>
    <p:cSldViewPr>
      <p:cViewPr varScale="1">
        <p:scale>
          <a:sx n="61" d="100"/>
          <a:sy n="61" d="100"/>
        </p:scale>
        <p:origin x="-30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AED55-E3D4-4BF0-A1A4-68CC67D002D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EBFA72B-E5A6-45F3-BA45-C030A793C8CF}">
      <dgm:prSet phldrT="[Text]"/>
      <dgm:spPr/>
      <dgm:t>
        <a:bodyPr/>
        <a:lstStyle/>
        <a:p>
          <a:r>
            <a:rPr lang="en-US" dirty="0" smtClean="0"/>
            <a:t>Magic number</a:t>
          </a:r>
          <a:endParaRPr lang="en-US" dirty="0"/>
        </a:p>
      </dgm:t>
    </dgm:pt>
    <dgm:pt modelId="{DF96B8E5-3E68-4A0F-889C-323611BB380B}" type="parTrans" cxnId="{07778098-B24F-41F2-ACFD-617CA167AF85}">
      <dgm:prSet/>
      <dgm:spPr/>
      <dgm:t>
        <a:bodyPr/>
        <a:lstStyle/>
        <a:p>
          <a:endParaRPr lang="en-US"/>
        </a:p>
      </dgm:t>
    </dgm:pt>
    <dgm:pt modelId="{95C338E9-C90A-4091-B9DE-FAA68184C1BF}" type="sibTrans" cxnId="{07778098-B24F-41F2-ACFD-617CA167AF85}">
      <dgm:prSet/>
      <dgm:spPr/>
      <dgm:t>
        <a:bodyPr/>
        <a:lstStyle/>
        <a:p>
          <a:endParaRPr lang="en-US"/>
        </a:p>
      </dgm:t>
    </dgm:pt>
    <dgm:pt modelId="{8E748BAC-C12C-4F6F-B9AF-AEEA124C7178}">
      <dgm:prSet phldrT="[Text]"/>
      <dgm:spPr/>
      <dgm:t>
        <a:bodyPr/>
        <a:lstStyle/>
        <a:p>
          <a:r>
            <a:rPr lang="en-US" dirty="0" smtClean="0"/>
            <a:t>4 byte header: 0xCAFEBABE</a:t>
          </a:r>
          <a:endParaRPr lang="en-US" dirty="0"/>
        </a:p>
      </dgm:t>
    </dgm:pt>
    <dgm:pt modelId="{8BA8E61E-C146-4786-815E-123A1BD04856}" type="parTrans" cxnId="{9D97FA52-CD4C-41C2-B3DA-AB0BACAED275}">
      <dgm:prSet/>
      <dgm:spPr/>
      <dgm:t>
        <a:bodyPr/>
        <a:lstStyle/>
        <a:p>
          <a:endParaRPr lang="en-US"/>
        </a:p>
      </dgm:t>
    </dgm:pt>
    <dgm:pt modelId="{FEBA6D25-676F-4F5E-949E-7E8D4AB35F3E}" type="sibTrans" cxnId="{9D97FA52-CD4C-41C2-B3DA-AB0BACAED275}">
      <dgm:prSet/>
      <dgm:spPr/>
      <dgm:t>
        <a:bodyPr/>
        <a:lstStyle/>
        <a:p>
          <a:endParaRPr lang="en-US"/>
        </a:p>
      </dgm:t>
    </dgm:pt>
    <dgm:pt modelId="{38B855C9-0373-41A9-B9F7-36CA2C5263B6}">
      <dgm:prSet phldrT="[Text]"/>
      <dgm:spPr/>
      <dgm:t>
        <a:bodyPr/>
        <a:lstStyle/>
        <a:p>
          <a:r>
            <a:rPr lang="en-US" dirty="0" smtClean="0"/>
            <a:t>Version</a:t>
          </a:r>
          <a:endParaRPr lang="en-US" dirty="0"/>
        </a:p>
      </dgm:t>
    </dgm:pt>
    <dgm:pt modelId="{6E84EB28-691D-4DA8-AEB7-8FA78A7B7861}" type="parTrans" cxnId="{32A6F1B9-BC00-4EBC-AB1B-298202AA653B}">
      <dgm:prSet/>
      <dgm:spPr/>
      <dgm:t>
        <a:bodyPr/>
        <a:lstStyle/>
        <a:p>
          <a:endParaRPr lang="en-US"/>
        </a:p>
      </dgm:t>
    </dgm:pt>
    <dgm:pt modelId="{308C3E46-A016-48AD-862B-C0E3E7437FB7}" type="sibTrans" cxnId="{32A6F1B9-BC00-4EBC-AB1B-298202AA653B}">
      <dgm:prSet/>
      <dgm:spPr/>
      <dgm:t>
        <a:bodyPr/>
        <a:lstStyle/>
        <a:p>
          <a:endParaRPr lang="en-US"/>
        </a:p>
      </dgm:t>
    </dgm:pt>
    <dgm:pt modelId="{DA8AB655-6691-4A0D-AF12-2B5941B7D1D7}">
      <dgm:prSet phldrT="[Text]"/>
      <dgm:spPr/>
      <dgm:t>
        <a:bodyPr/>
        <a:lstStyle/>
        <a:p>
          <a:r>
            <a:rPr lang="en-US" dirty="0" smtClean="0"/>
            <a:t>Java 9 = 53, Java 8 = 52, etc.</a:t>
          </a:r>
          <a:endParaRPr lang="en-US" dirty="0"/>
        </a:p>
      </dgm:t>
    </dgm:pt>
    <dgm:pt modelId="{56FB10EA-15EF-43D4-9872-08DC733CB72A}" type="parTrans" cxnId="{76213337-0E3E-4C33-B911-1EE5CDF6AEFF}">
      <dgm:prSet/>
      <dgm:spPr/>
      <dgm:t>
        <a:bodyPr/>
        <a:lstStyle/>
        <a:p>
          <a:endParaRPr lang="en-US"/>
        </a:p>
      </dgm:t>
    </dgm:pt>
    <dgm:pt modelId="{635B84EB-371C-4429-86EB-574353F84A49}" type="sibTrans" cxnId="{76213337-0E3E-4C33-B911-1EE5CDF6AEFF}">
      <dgm:prSet/>
      <dgm:spPr/>
      <dgm:t>
        <a:bodyPr/>
        <a:lstStyle/>
        <a:p>
          <a:endParaRPr lang="en-US"/>
        </a:p>
      </dgm:t>
    </dgm:pt>
    <dgm:pt modelId="{27155651-B73B-43AF-8C1E-B25E1AECDF33}">
      <dgm:prSet phldrT="[Text]"/>
      <dgm:spPr/>
      <dgm:t>
        <a:bodyPr/>
        <a:lstStyle/>
        <a:p>
          <a:r>
            <a:rPr lang="en-US" dirty="0" smtClean="0"/>
            <a:t>Constant pool</a:t>
          </a:r>
          <a:endParaRPr lang="en-US" dirty="0"/>
        </a:p>
      </dgm:t>
    </dgm:pt>
    <dgm:pt modelId="{54BDF115-DE0E-4F65-BEE6-2E7FA67C4914}" type="parTrans" cxnId="{0F0C3A88-FE2A-48D4-BB99-2D25209E24FD}">
      <dgm:prSet/>
      <dgm:spPr/>
      <dgm:t>
        <a:bodyPr/>
        <a:lstStyle/>
        <a:p>
          <a:endParaRPr lang="en-US"/>
        </a:p>
      </dgm:t>
    </dgm:pt>
    <dgm:pt modelId="{332AEDEA-CA29-4A23-AEB7-18BAE837CAFC}" type="sibTrans" cxnId="{0F0C3A88-FE2A-48D4-BB99-2D25209E24FD}">
      <dgm:prSet/>
      <dgm:spPr/>
      <dgm:t>
        <a:bodyPr/>
        <a:lstStyle/>
        <a:p>
          <a:endParaRPr lang="en-US"/>
        </a:p>
      </dgm:t>
    </dgm:pt>
    <dgm:pt modelId="{4228831C-DA78-4050-86E4-B63433073774}">
      <dgm:prSet phldrT="[Text]"/>
      <dgm:spPr/>
      <dgm:t>
        <a:bodyPr/>
        <a:lstStyle/>
        <a:p>
          <a:r>
            <a:rPr lang="en-US" dirty="0" smtClean="0"/>
            <a:t>Indexed pool of constants for the class</a:t>
          </a:r>
          <a:endParaRPr lang="en-US" dirty="0"/>
        </a:p>
      </dgm:t>
    </dgm:pt>
    <dgm:pt modelId="{B873DE78-0CC0-40AF-9EB5-CAEA7D55B506}" type="parTrans" cxnId="{E2E55234-EADC-49E6-B6D3-F658324A5170}">
      <dgm:prSet/>
      <dgm:spPr/>
      <dgm:t>
        <a:bodyPr/>
        <a:lstStyle/>
        <a:p>
          <a:endParaRPr lang="en-US"/>
        </a:p>
      </dgm:t>
    </dgm:pt>
    <dgm:pt modelId="{C2DBFCFE-BFC8-4BA4-B8A7-F8E3F70E9180}" type="sibTrans" cxnId="{E2E55234-EADC-49E6-B6D3-F658324A5170}">
      <dgm:prSet/>
      <dgm:spPr/>
      <dgm:t>
        <a:bodyPr/>
        <a:lstStyle/>
        <a:p>
          <a:endParaRPr lang="en-US"/>
        </a:p>
      </dgm:t>
    </dgm:pt>
    <dgm:pt modelId="{5DD18EDC-EE60-4E83-954B-9FA454DCDE07}">
      <dgm:prSet phldrT="[Text]"/>
      <dgm:spPr/>
      <dgm:t>
        <a:bodyPr/>
        <a:lstStyle/>
        <a:p>
          <a:r>
            <a:rPr lang="en-US" dirty="0" smtClean="0"/>
            <a:t>Access flags </a:t>
          </a:r>
          <a:endParaRPr lang="en-US" dirty="0"/>
        </a:p>
      </dgm:t>
    </dgm:pt>
    <dgm:pt modelId="{F2937B83-91D4-47ED-A982-1CF56A67979F}" type="parTrans" cxnId="{973629CF-76CA-4CEB-9080-7AB34209DD94}">
      <dgm:prSet/>
      <dgm:spPr/>
      <dgm:t>
        <a:bodyPr/>
        <a:lstStyle/>
        <a:p>
          <a:endParaRPr lang="en-US"/>
        </a:p>
      </dgm:t>
    </dgm:pt>
    <dgm:pt modelId="{E83EB911-F33B-4BC2-809A-78B1EE3B2F41}" type="sibTrans" cxnId="{973629CF-76CA-4CEB-9080-7AB34209DD94}">
      <dgm:prSet/>
      <dgm:spPr/>
      <dgm:t>
        <a:bodyPr/>
        <a:lstStyle/>
        <a:p>
          <a:endParaRPr lang="en-US"/>
        </a:p>
      </dgm:t>
    </dgm:pt>
    <dgm:pt modelId="{BE5C6E7C-D8C8-4518-BA63-7B607EFCB7DC}">
      <dgm:prSet phldrT="[Text]"/>
      <dgm:spPr/>
      <dgm:t>
        <a:bodyPr/>
        <a:lstStyle/>
        <a:p>
          <a:r>
            <a:rPr lang="en-US" dirty="0" smtClean="0"/>
            <a:t>Whether the class is abstract, static, etc.</a:t>
          </a:r>
          <a:endParaRPr lang="en-US" dirty="0"/>
        </a:p>
      </dgm:t>
    </dgm:pt>
    <dgm:pt modelId="{EB8643EA-1F1A-4D63-BA9B-2F7430B489A0}" type="parTrans" cxnId="{C9607FAE-0B63-4E04-8717-87A85B516BEF}">
      <dgm:prSet/>
      <dgm:spPr/>
      <dgm:t>
        <a:bodyPr/>
        <a:lstStyle/>
        <a:p>
          <a:endParaRPr lang="en-US"/>
        </a:p>
      </dgm:t>
    </dgm:pt>
    <dgm:pt modelId="{65727D7B-4214-4268-902D-E2F7CCCF84E0}" type="sibTrans" cxnId="{C9607FAE-0B63-4E04-8717-87A85B516BEF}">
      <dgm:prSet/>
      <dgm:spPr/>
      <dgm:t>
        <a:bodyPr/>
        <a:lstStyle/>
        <a:p>
          <a:endParaRPr lang="en-US"/>
        </a:p>
      </dgm:t>
    </dgm:pt>
    <dgm:pt modelId="{2FCFDFA8-2343-4FB3-BEAB-B73E71D61F42}">
      <dgm:prSet phldrT="[Text]"/>
      <dgm:spPr/>
      <dgm:t>
        <a:bodyPr/>
        <a:lstStyle/>
        <a:p>
          <a:r>
            <a:rPr lang="en-US" dirty="0" smtClean="0"/>
            <a:t>This class</a:t>
          </a:r>
          <a:endParaRPr lang="en-US" dirty="0"/>
        </a:p>
      </dgm:t>
    </dgm:pt>
    <dgm:pt modelId="{9EEB75F4-265D-4DE3-86A0-282127745C38}" type="parTrans" cxnId="{CD8AA24C-F2E2-45B5-AB34-E720BB2DAC66}">
      <dgm:prSet/>
      <dgm:spPr/>
      <dgm:t>
        <a:bodyPr/>
        <a:lstStyle/>
        <a:p>
          <a:endParaRPr lang="en-US"/>
        </a:p>
      </dgm:t>
    </dgm:pt>
    <dgm:pt modelId="{E19280D7-FF1B-4495-942F-3A5454F34F12}" type="sibTrans" cxnId="{CD8AA24C-F2E2-45B5-AB34-E720BB2DAC66}">
      <dgm:prSet/>
      <dgm:spPr/>
      <dgm:t>
        <a:bodyPr/>
        <a:lstStyle/>
        <a:p>
          <a:endParaRPr lang="en-US"/>
        </a:p>
      </dgm:t>
    </dgm:pt>
    <dgm:pt modelId="{50759FCF-1D4C-4FFF-8AFB-964ACCCD5C99}">
      <dgm:prSet phldrT="[Text]"/>
      <dgm:spPr/>
      <dgm:t>
        <a:bodyPr/>
        <a:lstStyle/>
        <a:p>
          <a:r>
            <a:rPr lang="en-US" dirty="0" smtClean="0"/>
            <a:t>The name of the current class</a:t>
          </a:r>
          <a:endParaRPr lang="en-US" dirty="0"/>
        </a:p>
      </dgm:t>
    </dgm:pt>
    <dgm:pt modelId="{B7E8E18C-D5CE-4F2D-BBD1-ED8E871A5B54}" type="parTrans" cxnId="{0BEF076C-1A16-4A73-91ED-714195C2EA20}">
      <dgm:prSet/>
      <dgm:spPr/>
      <dgm:t>
        <a:bodyPr/>
        <a:lstStyle/>
        <a:p>
          <a:endParaRPr lang="en-US"/>
        </a:p>
      </dgm:t>
    </dgm:pt>
    <dgm:pt modelId="{69C910F5-32B0-42D3-A67F-4AB4E7171609}" type="sibTrans" cxnId="{0BEF076C-1A16-4A73-91ED-714195C2EA20}">
      <dgm:prSet/>
      <dgm:spPr/>
      <dgm:t>
        <a:bodyPr/>
        <a:lstStyle/>
        <a:p>
          <a:endParaRPr lang="en-US"/>
        </a:p>
      </dgm:t>
    </dgm:pt>
    <dgm:pt modelId="{AB6F49EA-7519-465E-9B2C-17FEB0B9A414}">
      <dgm:prSet phldrT="[Text]"/>
      <dgm:spPr/>
      <dgm:t>
        <a:bodyPr/>
        <a:lstStyle/>
        <a:p>
          <a:r>
            <a:rPr lang="en-US" dirty="0" smtClean="0"/>
            <a:t>Super class</a:t>
          </a:r>
          <a:endParaRPr lang="en-US" dirty="0"/>
        </a:p>
      </dgm:t>
    </dgm:pt>
    <dgm:pt modelId="{BBD8D0A7-6B40-41C6-B054-0F6E9EA867C8}" type="parTrans" cxnId="{1CC7423D-230E-49A7-B07A-DC9678E89225}">
      <dgm:prSet/>
      <dgm:spPr/>
      <dgm:t>
        <a:bodyPr/>
        <a:lstStyle/>
        <a:p>
          <a:endParaRPr lang="en-US"/>
        </a:p>
      </dgm:t>
    </dgm:pt>
    <dgm:pt modelId="{EE057F10-ADE3-4CDF-94BB-5F1AE2718B14}" type="sibTrans" cxnId="{1CC7423D-230E-49A7-B07A-DC9678E89225}">
      <dgm:prSet/>
      <dgm:spPr/>
      <dgm:t>
        <a:bodyPr/>
        <a:lstStyle/>
        <a:p>
          <a:endParaRPr lang="en-US"/>
        </a:p>
      </dgm:t>
    </dgm:pt>
    <dgm:pt modelId="{1DEE2CC0-0A42-4DBF-AAC9-2E89B6926D15}">
      <dgm:prSet phldrT="[Text]"/>
      <dgm:spPr/>
      <dgm:t>
        <a:bodyPr/>
        <a:lstStyle/>
        <a:p>
          <a:r>
            <a:rPr lang="en-US" dirty="0" smtClean="0"/>
            <a:t>The name of the super class</a:t>
          </a:r>
          <a:endParaRPr lang="en-US" dirty="0"/>
        </a:p>
      </dgm:t>
    </dgm:pt>
    <dgm:pt modelId="{95110836-443E-452A-B345-AAF298C27F5A}" type="parTrans" cxnId="{CE56A4E2-5869-4345-AD5D-5F260F567BA1}">
      <dgm:prSet/>
      <dgm:spPr/>
      <dgm:t>
        <a:bodyPr/>
        <a:lstStyle/>
        <a:p>
          <a:endParaRPr lang="en-US"/>
        </a:p>
      </dgm:t>
    </dgm:pt>
    <dgm:pt modelId="{153E3142-F38F-471B-9D7D-E51892E40850}" type="sibTrans" cxnId="{CE56A4E2-5869-4345-AD5D-5F260F567BA1}">
      <dgm:prSet/>
      <dgm:spPr/>
      <dgm:t>
        <a:bodyPr/>
        <a:lstStyle/>
        <a:p>
          <a:endParaRPr lang="en-US"/>
        </a:p>
      </dgm:t>
    </dgm:pt>
    <dgm:pt modelId="{2BB4F940-4103-432F-8121-2C7A9089AFB3}">
      <dgm:prSet phldrT="[Text]"/>
      <dgm:spPr/>
      <dgm:t>
        <a:bodyPr/>
        <a:lstStyle/>
        <a:p>
          <a:r>
            <a:rPr lang="en-US" dirty="0" smtClean="0"/>
            <a:t>Any interfaces implemented by the class</a:t>
          </a:r>
          <a:endParaRPr lang="en-US" dirty="0"/>
        </a:p>
      </dgm:t>
    </dgm:pt>
    <dgm:pt modelId="{81D1084B-9B6F-4596-9BDB-2554A63E55ED}" type="parTrans" cxnId="{C4E927B0-323F-49AD-AB9C-472DA8CAC716}">
      <dgm:prSet/>
      <dgm:spPr/>
      <dgm:t>
        <a:bodyPr/>
        <a:lstStyle/>
        <a:p>
          <a:endParaRPr lang="en-US"/>
        </a:p>
      </dgm:t>
    </dgm:pt>
    <dgm:pt modelId="{FCBAD74E-F6BF-4F31-9EE7-0E9F78938DB5}" type="sibTrans" cxnId="{C4E927B0-323F-49AD-AB9C-472DA8CAC716}">
      <dgm:prSet/>
      <dgm:spPr/>
      <dgm:t>
        <a:bodyPr/>
        <a:lstStyle/>
        <a:p>
          <a:endParaRPr lang="en-US"/>
        </a:p>
      </dgm:t>
    </dgm:pt>
    <dgm:pt modelId="{69614573-3CCD-4D15-99EC-49BB0012497F}">
      <dgm:prSet phldrT="[Text]"/>
      <dgm:spPr/>
      <dgm:t>
        <a:bodyPr/>
        <a:lstStyle/>
        <a:p>
          <a:r>
            <a:rPr lang="en-US" dirty="0" smtClean="0"/>
            <a:t>Interfaces</a:t>
          </a:r>
          <a:endParaRPr lang="en-US" dirty="0"/>
        </a:p>
      </dgm:t>
    </dgm:pt>
    <dgm:pt modelId="{596BD62C-BA2B-406B-A6E9-5FCF4F243704}" type="parTrans" cxnId="{C73011D5-6EAD-4642-974E-0D15C7E3C438}">
      <dgm:prSet/>
      <dgm:spPr/>
      <dgm:t>
        <a:bodyPr/>
        <a:lstStyle/>
        <a:p>
          <a:endParaRPr lang="en-US"/>
        </a:p>
      </dgm:t>
    </dgm:pt>
    <dgm:pt modelId="{665EB255-9CBC-454D-8A93-76D225CCBF43}" type="sibTrans" cxnId="{C73011D5-6EAD-4642-974E-0D15C7E3C438}">
      <dgm:prSet/>
      <dgm:spPr/>
      <dgm:t>
        <a:bodyPr/>
        <a:lstStyle/>
        <a:p>
          <a:endParaRPr lang="en-US"/>
        </a:p>
      </dgm:t>
    </dgm:pt>
    <dgm:pt modelId="{69365F31-23C8-432B-8DEB-8CE9002BB74A}">
      <dgm:prSet phldrT="[Text]"/>
      <dgm:spPr/>
      <dgm:t>
        <a:bodyPr/>
        <a:lstStyle/>
        <a:p>
          <a:r>
            <a:rPr lang="en-US" dirty="0" smtClean="0"/>
            <a:t>Fields</a:t>
          </a:r>
          <a:endParaRPr lang="en-US" dirty="0"/>
        </a:p>
      </dgm:t>
    </dgm:pt>
    <dgm:pt modelId="{BCBD7054-A56A-4FC4-9E90-5A2F2626508E}" type="parTrans" cxnId="{8B108403-1AD2-4F72-9CEB-C0A68B3D13FC}">
      <dgm:prSet/>
      <dgm:spPr/>
      <dgm:t>
        <a:bodyPr/>
        <a:lstStyle/>
        <a:p>
          <a:endParaRPr lang="en-US"/>
        </a:p>
      </dgm:t>
    </dgm:pt>
    <dgm:pt modelId="{451F983C-10FE-4A46-B1F7-2F58DF61826F}" type="sibTrans" cxnId="{8B108403-1AD2-4F72-9CEB-C0A68B3D13FC}">
      <dgm:prSet/>
      <dgm:spPr/>
      <dgm:t>
        <a:bodyPr/>
        <a:lstStyle/>
        <a:p>
          <a:endParaRPr lang="en-US"/>
        </a:p>
      </dgm:t>
    </dgm:pt>
    <dgm:pt modelId="{CA832352-31C1-43E6-90AE-7CAB62B6AAE8}">
      <dgm:prSet phldrT="[Text]"/>
      <dgm:spPr/>
      <dgm:t>
        <a:bodyPr/>
        <a:lstStyle/>
        <a:p>
          <a:r>
            <a:rPr lang="pl-PL" dirty="0" smtClean="0"/>
            <a:t>Any</a:t>
          </a:r>
          <a:r>
            <a:rPr lang="en-US" dirty="0" smtClean="0"/>
            <a:t> fields (also static) in the class</a:t>
          </a:r>
          <a:endParaRPr lang="en-US" dirty="0"/>
        </a:p>
      </dgm:t>
    </dgm:pt>
    <dgm:pt modelId="{0E3A9224-6E7D-42D9-81C8-BD45D31D7263}" type="parTrans" cxnId="{8D9A5060-7043-4D4B-802B-AE8CE89EC756}">
      <dgm:prSet/>
      <dgm:spPr/>
    </dgm:pt>
    <dgm:pt modelId="{B62FA53F-6CD8-47DE-97E2-953C14BDC386}" type="sibTrans" cxnId="{8D9A5060-7043-4D4B-802B-AE8CE89EC756}">
      <dgm:prSet/>
      <dgm:spPr/>
    </dgm:pt>
    <dgm:pt modelId="{30AACC79-4C28-4FE8-8905-28C7AF51E56E}">
      <dgm:prSet phldrT="[Text]"/>
      <dgm:spPr/>
      <dgm:t>
        <a:bodyPr/>
        <a:lstStyle/>
        <a:p>
          <a:r>
            <a:rPr lang="en-US" dirty="0" smtClean="0"/>
            <a:t>Methods</a:t>
          </a:r>
          <a:endParaRPr lang="en-US" dirty="0"/>
        </a:p>
      </dgm:t>
    </dgm:pt>
    <dgm:pt modelId="{163CB52F-6010-4A7C-B58C-8C102039309C}" type="parTrans" cxnId="{72EC2541-C089-41A5-A483-5F7DF2FCAE4D}">
      <dgm:prSet/>
      <dgm:spPr/>
    </dgm:pt>
    <dgm:pt modelId="{036815FE-6713-4BC5-BDDA-0E22503B3C43}" type="sibTrans" cxnId="{72EC2541-C089-41A5-A483-5F7DF2FCAE4D}">
      <dgm:prSet/>
      <dgm:spPr/>
    </dgm:pt>
    <dgm:pt modelId="{A8C2129C-EF0F-4200-895A-BC7CEAC4AE7F}">
      <dgm:prSet phldrT="[Text]"/>
      <dgm:spPr/>
      <dgm:t>
        <a:bodyPr/>
        <a:lstStyle/>
        <a:p>
          <a:r>
            <a:rPr lang="pl-PL" dirty="0" smtClean="0"/>
            <a:t>Any</a:t>
          </a:r>
          <a:r>
            <a:rPr lang="en-US" dirty="0" smtClean="0"/>
            <a:t> methods in the class (also static)</a:t>
          </a:r>
          <a:endParaRPr lang="en-US" dirty="0"/>
        </a:p>
      </dgm:t>
    </dgm:pt>
    <dgm:pt modelId="{4C76F0D0-D4F4-4835-9553-7D489C27EF74}" type="parTrans" cxnId="{5EF0F7D4-848B-4850-BF59-F0DE225C4FC3}">
      <dgm:prSet/>
      <dgm:spPr/>
    </dgm:pt>
    <dgm:pt modelId="{E20F446E-45FB-4506-8697-464676AF79D6}" type="sibTrans" cxnId="{5EF0F7D4-848B-4850-BF59-F0DE225C4FC3}">
      <dgm:prSet/>
      <dgm:spPr/>
    </dgm:pt>
    <dgm:pt modelId="{F47F26C1-44C7-4426-A184-6FCFDB871833}">
      <dgm:prSet phldrT="[Text]"/>
      <dgm:spPr/>
      <dgm:t>
        <a:bodyPr/>
        <a:lstStyle/>
        <a:p>
          <a:r>
            <a:rPr lang="en-US" dirty="0" smtClean="0"/>
            <a:t>Attributes</a:t>
          </a:r>
          <a:endParaRPr lang="en-US" dirty="0"/>
        </a:p>
      </dgm:t>
    </dgm:pt>
    <dgm:pt modelId="{75D8BF57-7D7A-444D-AF9B-E7FEC2A1991A}" type="parTrans" cxnId="{215181C5-7C32-48F8-949D-5AD2FFF82AB5}">
      <dgm:prSet/>
      <dgm:spPr/>
    </dgm:pt>
    <dgm:pt modelId="{85ED3FA4-BA91-49BE-AE4E-FAD42B99615A}" type="sibTrans" cxnId="{215181C5-7C32-48F8-949D-5AD2FFF82AB5}">
      <dgm:prSet/>
      <dgm:spPr/>
    </dgm:pt>
    <dgm:pt modelId="{0EC67202-5661-46B8-9DA0-63C0F92F67F9}">
      <dgm:prSet phldrT="[Text]"/>
      <dgm:spPr/>
      <dgm:t>
        <a:bodyPr/>
        <a:lstStyle/>
        <a:p>
          <a:r>
            <a:rPr lang="en-US" dirty="0" smtClean="0"/>
            <a:t>Class attributes e.g. name of the source file</a:t>
          </a:r>
          <a:endParaRPr lang="en-US" dirty="0"/>
        </a:p>
      </dgm:t>
    </dgm:pt>
    <dgm:pt modelId="{5D8A7FC5-CCE0-4F47-9BF9-29A53EC57D73}" type="parTrans" cxnId="{F2C88116-E266-47DA-BAC0-BDE66B8A692F}">
      <dgm:prSet/>
      <dgm:spPr/>
    </dgm:pt>
    <dgm:pt modelId="{3E891A0B-08EC-40B1-B59F-0FEA899598B8}" type="sibTrans" cxnId="{F2C88116-E266-47DA-BAC0-BDE66B8A692F}">
      <dgm:prSet/>
      <dgm:spPr/>
    </dgm:pt>
    <dgm:pt modelId="{2D3142C4-8312-4157-A060-E7590055B666}" type="pres">
      <dgm:prSet presAssocID="{A87AED55-E3D4-4BF0-A1A4-68CC67D002DC}" presName="Name0" presStyleCnt="0">
        <dgm:presLayoutVars>
          <dgm:dir/>
          <dgm:animLvl val="lvl"/>
          <dgm:resizeHandles val="exact"/>
        </dgm:presLayoutVars>
      </dgm:prSet>
      <dgm:spPr/>
      <dgm:t>
        <a:bodyPr/>
        <a:lstStyle/>
        <a:p>
          <a:endParaRPr lang="en-US"/>
        </a:p>
      </dgm:t>
    </dgm:pt>
    <dgm:pt modelId="{F66FF6C4-A291-4D46-A6A5-4E447F810CDD}" type="pres">
      <dgm:prSet presAssocID="{8EBFA72B-E5A6-45F3-BA45-C030A793C8CF}" presName="linNode" presStyleCnt="0"/>
      <dgm:spPr/>
    </dgm:pt>
    <dgm:pt modelId="{46A2E2CF-326E-40D9-911F-70846F9DBC7B}" type="pres">
      <dgm:prSet presAssocID="{8EBFA72B-E5A6-45F3-BA45-C030A793C8CF}" presName="parentText" presStyleLbl="node1" presStyleIdx="0" presStyleCnt="10">
        <dgm:presLayoutVars>
          <dgm:chMax val="1"/>
          <dgm:bulletEnabled val="1"/>
        </dgm:presLayoutVars>
      </dgm:prSet>
      <dgm:spPr/>
      <dgm:t>
        <a:bodyPr/>
        <a:lstStyle/>
        <a:p>
          <a:endParaRPr lang="en-US"/>
        </a:p>
      </dgm:t>
    </dgm:pt>
    <dgm:pt modelId="{AF0D4F7D-1880-45D0-9282-3BADAB240FFB}" type="pres">
      <dgm:prSet presAssocID="{8EBFA72B-E5A6-45F3-BA45-C030A793C8CF}" presName="descendantText" presStyleLbl="alignAccFollowNode1" presStyleIdx="0" presStyleCnt="10">
        <dgm:presLayoutVars>
          <dgm:bulletEnabled val="1"/>
        </dgm:presLayoutVars>
      </dgm:prSet>
      <dgm:spPr/>
      <dgm:t>
        <a:bodyPr/>
        <a:lstStyle/>
        <a:p>
          <a:endParaRPr lang="en-US"/>
        </a:p>
      </dgm:t>
    </dgm:pt>
    <dgm:pt modelId="{89723338-2026-4DD4-8B97-A1F2811E9C6A}" type="pres">
      <dgm:prSet presAssocID="{95C338E9-C90A-4091-B9DE-FAA68184C1BF}" presName="sp" presStyleCnt="0"/>
      <dgm:spPr/>
    </dgm:pt>
    <dgm:pt modelId="{1A6EEF5B-E08D-4C4A-8457-ECB71032D5AE}" type="pres">
      <dgm:prSet presAssocID="{38B855C9-0373-41A9-B9F7-36CA2C5263B6}" presName="linNode" presStyleCnt="0"/>
      <dgm:spPr/>
    </dgm:pt>
    <dgm:pt modelId="{D227A11B-97E3-469A-BB28-B3043C8A02DD}" type="pres">
      <dgm:prSet presAssocID="{38B855C9-0373-41A9-B9F7-36CA2C5263B6}" presName="parentText" presStyleLbl="node1" presStyleIdx="1" presStyleCnt="10">
        <dgm:presLayoutVars>
          <dgm:chMax val="1"/>
          <dgm:bulletEnabled val="1"/>
        </dgm:presLayoutVars>
      </dgm:prSet>
      <dgm:spPr/>
      <dgm:t>
        <a:bodyPr/>
        <a:lstStyle/>
        <a:p>
          <a:endParaRPr lang="en-US"/>
        </a:p>
      </dgm:t>
    </dgm:pt>
    <dgm:pt modelId="{A1C90968-3DB0-4F6A-98E4-5ED021DB66A8}" type="pres">
      <dgm:prSet presAssocID="{38B855C9-0373-41A9-B9F7-36CA2C5263B6}" presName="descendantText" presStyleLbl="alignAccFollowNode1" presStyleIdx="1" presStyleCnt="10">
        <dgm:presLayoutVars>
          <dgm:bulletEnabled val="1"/>
        </dgm:presLayoutVars>
      </dgm:prSet>
      <dgm:spPr/>
      <dgm:t>
        <a:bodyPr/>
        <a:lstStyle/>
        <a:p>
          <a:endParaRPr lang="en-US"/>
        </a:p>
      </dgm:t>
    </dgm:pt>
    <dgm:pt modelId="{1849DB1D-3BE9-4863-90DA-2BF65C37056E}" type="pres">
      <dgm:prSet presAssocID="{308C3E46-A016-48AD-862B-C0E3E7437FB7}" presName="sp" presStyleCnt="0"/>
      <dgm:spPr/>
    </dgm:pt>
    <dgm:pt modelId="{A1F8CCC5-E3A5-4680-A4DE-2BF3BFAB26DA}" type="pres">
      <dgm:prSet presAssocID="{27155651-B73B-43AF-8C1E-B25E1AECDF33}" presName="linNode" presStyleCnt="0"/>
      <dgm:spPr/>
    </dgm:pt>
    <dgm:pt modelId="{3F90BA97-0D19-408F-BC78-ABE7A581DB5B}" type="pres">
      <dgm:prSet presAssocID="{27155651-B73B-43AF-8C1E-B25E1AECDF33}" presName="parentText" presStyleLbl="node1" presStyleIdx="2" presStyleCnt="10">
        <dgm:presLayoutVars>
          <dgm:chMax val="1"/>
          <dgm:bulletEnabled val="1"/>
        </dgm:presLayoutVars>
      </dgm:prSet>
      <dgm:spPr/>
      <dgm:t>
        <a:bodyPr/>
        <a:lstStyle/>
        <a:p>
          <a:endParaRPr lang="en-US"/>
        </a:p>
      </dgm:t>
    </dgm:pt>
    <dgm:pt modelId="{A89F52D6-5CC6-4112-B291-3D508E7D6B15}" type="pres">
      <dgm:prSet presAssocID="{27155651-B73B-43AF-8C1E-B25E1AECDF33}" presName="descendantText" presStyleLbl="alignAccFollowNode1" presStyleIdx="2" presStyleCnt="10">
        <dgm:presLayoutVars>
          <dgm:bulletEnabled val="1"/>
        </dgm:presLayoutVars>
      </dgm:prSet>
      <dgm:spPr/>
      <dgm:t>
        <a:bodyPr/>
        <a:lstStyle/>
        <a:p>
          <a:endParaRPr lang="en-US"/>
        </a:p>
      </dgm:t>
    </dgm:pt>
    <dgm:pt modelId="{02D23397-7E4E-47E3-ADB6-DB39C4D6038C}" type="pres">
      <dgm:prSet presAssocID="{332AEDEA-CA29-4A23-AEB7-18BAE837CAFC}" presName="sp" presStyleCnt="0"/>
      <dgm:spPr/>
    </dgm:pt>
    <dgm:pt modelId="{05EF9F47-33F4-479D-A738-34BF809BA7D4}" type="pres">
      <dgm:prSet presAssocID="{5DD18EDC-EE60-4E83-954B-9FA454DCDE07}" presName="linNode" presStyleCnt="0"/>
      <dgm:spPr/>
    </dgm:pt>
    <dgm:pt modelId="{21937039-3A59-4871-B6FC-68687EE2AA0A}" type="pres">
      <dgm:prSet presAssocID="{5DD18EDC-EE60-4E83-954B-9FA454DCDE07}" presName="parentText" presStyleLbl="node1" presStyleIdx="3" presStyleCnt="10">
        <dgm:presLayoutVars>
          <dgm:chMax val="1"/>
          <dgm:bulletEnabled val="1"/>
        </dgm:presLayoutVars>
      </dgm:prSet>
      <dgm:spPr/>
      <dgm:t>
        <a:bodyPr/>
        <a:lstStyle/>
        <a:p>
          <a:endParaRPr lang="en-US"/>
        </a:p>
      </dgm:t>
    </dgm:pt>
    <dgm:pt modelId="{CA60AB0B-B289-4BA3-BFD1-880BB84F2953}" type="pres">
      <dgm:prSet presAssocID="{5DD18EDC-EE60-4E83-954B-9FA454DCDE07}" presName="descendantText" presStyleLbl="alignAccFollowNode1" presStyleIdx="3" presStyleCnt="10">
        <dgm:presLayoutVars>
          <dgm:bulletEnabled val="1"/>
        </dgm:presLayoutVars>
      </dgm:prSet>
      <dgm:spPr/>
      <dgm:t>
        <a:bodyPr/>
        <a:lstStyle/>
        <a:p>
          <a:endParaRPr lang="en-US"/>
        </a:p>
      </dgm:t>
    </dgm:pt>
    <dgm:pt modelId="{27FC2FE9-268A-4789-AEEB-C9366B8DE069}" type="pres">
      <dgm:prSet presAssocID="{E83EB911-F33B-4BC2-809A-78B1EE3B2F41}" presName="sp" presStyleCnt="0"/>
      <dgm:spPr/>
    </dgm:pt>
    <dgm:pt modelId="{11F59290-8FE2-4100-A134-6CE189FDBEAD}" type="pres">
      <dgm:prSet presAssocID="{2FCFDFA8-2343-4FB3-BEAB-B73E71D61F42}" presName="linNode" presStyleCnt="0"/>
      <dgm:spPr/>
    </dgm:pt>
    <dgm:pt modelId="{BE861D31-9432-4584-B224-BE965B8E2E15}" type="pres">
      <dgm:prSet presAssocID="{2FCFDFA8-2343-4FB3-BEAB-B73E71D61F42}" presName="parentText" presStyleLbl="node1" presStyleIdx="4" presStyleCnt="10">
        <dgm:presLayoutVars>
          <dgm:chMax val="1"/>
          <dgm:bulletEnabled val="1"/>
        </dgm:presLayoutVars>
      </dgm:prSet>
      <dgm:spPr/>
      <dgm:t>
        <a:bodyPr/>
        <a:lstStyle/>
        <a:p>
          <a:endParaRPr lang="en-US"/>
        </a:p>
      </dgm:t>
    </dgm:pt>
    <dgm:pt modelId="{A1043587-CEC6-4D1B-8E81-CE2CBC867157}" type="pres">
      <dgm:prSet presAssocID="{2FCFDFA8-2343-4FB3-BEAB-B73E71D61F42}" presName="descendantText" presStyleLbl="alignAccFollowNode1" presStyleIdx="4" presStyleCnt="10">
        <dgm:presLayoutVars>
          <dgm:bulletEnabled val="1"/>
        </dgm:presLayoutVars>
      </dgm:prSet>
      <dgm:spPr/>
      <dgm:t>
        <a:bodyPr/>
        <a:lstStyle/>
        <a:p>
          <a:endParaRPr lang="en-US"/>
        </a:p>
      </dgm:t>
    </dgm:pt>
    <dgm:pt modelId="{2EBE1504-F1B7-4FD9-9487-C78AD1482173}" type="pres">
      <dgm:prSet presAssocID="{E19280D7-FF1B-4495-942F-3A5454F34F12}" presName="sp" presStyleCnt="0"/>
      <dgm:spPr/>
    </dgm:pt>
    <dgm:pt modelId="{6D8F483F-D329-402C-83CD-4051F7D3B115}" type="pres">
      <dgm:prSet presAssocID="{AB6F49EA-7519-465E-9B2C-17FEB0B9A414}" presName="linNode" presStyleCnt="0"/>
      <dgm:spPr/>
    </dgm:pt>
    <dgm:pt modelId="{9862B0D6-E2CA-4020-860A-44BF3D2A949A}" type="pres">
      <dgm:prSet presAssocID="{AB6F49EA-7519-465E-9B2C-17FEB0B9A414}" presName="parentText" presStyleLbl="node1" presStyleIdx="5" presStyleCnt="10">
        <dgm:presLayoutVars>
          <dgm:chMax val="1"/>
          <dgm:bulletEnabled val="1"/>
        </dgm:presLayoutVars>
      </dgm:prSet>
      <dgm:spPr/>
      <dgm:t>
        <a:bodyPr/>
        <a:lstStyle/>
        <a:p>
          <a:endParaRPr lang="en-US"/>
        </a:p>
      </dgm:t>
    </dgm:pt>
    <dgm:pt modelId="{5B6D363E-A054-41C2-BDAB-EB0CC9885AD7}" type="pres">
      <dgm:prSet presAssocID="{AB6F49EA-7519-465E-9B2C-17FEB0B9A414}" presName="descendantText" presStyleLbl="alignAccFollowNode1" presStyleIdx="5" presStyleCnt="10">
        <dgm:presLayoutVars>
          <dgm:bulletEnabled val="1"/>
        </dgm:presLayoutVars>
      </dgm:prSet>
      <dgm:spPr/>
      <dgm:t>
        <a:bodyPr/>
        <a:lstStyle/>
        <a:p>
          <a:endParaRPr lang="en-US"/>
        </a:p>
      </dgm:t>
    </dgm:pt>
    <dgm:pt modelId="{B264862C-FAE8-41FE-9522-11BF07BC2B66}" type="pres">
      <dgm:prSet presAssocID="{EE057F10-ADE3-4CDF-94BB-5F1AE2718B14}" presName="sp" presStyleCnt="0"/>
      <dgm:spPr/>
    </dgm:pt>
    <dgm:pt modelId="{D3F49A52-5766-4576-83B7-CC26BD515039}" type="pres">
      <dgm:prSet presAssocID="{69614573-3CCD-4D15-99EC-49BB0012497F}" presName="linNode" presStyleCnt="0"/>
      <dgm:spPr/>
    </dgm:pt>
    <dgm:pt modelId="{4CF93E98-A460-4540-9CF9-F35CACB5D815}" type="pres">
      <dgm:prSet presAssocID="{69614573-3CCD-4D15-99EC-49BB0012497F}" presName="parentText" presStyleLbl="node1" presStyleIdx="6" presStyleCnt="10">
        <dgm:presLayoutVars>
          <dgm:chMax val="1"/>
          <dgm:bulletEnabled val="1"/>
        </dgm:presLayoutVars>
      </dgm:prSet>
      <dgm:spPr/>
      <dgm:t>
        <a:bodyPr/>
        <a:lstStyle/>
        <a:p>
          <a:endParaRPr lang="en-US"/>
        </a:p>
      </dgm:t>
    </dgm:pt>
    <dgm:pt modelId="{AF8EB11A-740B-42D7-A843-8563101BC8DB}" type="pres">
      <dgm:prSet presAssocID="{69614573-3CCD-4D15-99EC-49BB0012497F}" presName="descendantText" presStyleLbl="alignAccFollowNode1" presStyleIdx="6" presStyleCnt="10">
        <dgm:presLayoutVars>
          <dgm:bulletEnabled val="1"/>
        </dgm:presLayoutVars>
      </dgm:prSet>
      <dgm:spPr/>
      <dgm:t>
        <a:bodyPr/>
        <a:lstStyle/>
        <a:p>
          <a:endParaRPr lang="en-US"/>
        </a:p>
      </dgm:t>
    </dgm:pt>
    <dgm:pt modelId="{7DE75C35-76AB-409A-8BF1-8CC7711C7FC8}" type="pres">
      <dgm:prSet presAssocID="{665EB255-9CBC-454D-8A93-76D225CCBF43}" presName="sp" presStyleCnt="0"/>
      <dgm:spPr/>
    </dgm:pt>
    <dgm:pt modelId="{7896FFF4-1361-4AF8-B404-726F9DC426D7}" type="pres">
      <dgm:prSet presAssocID="{69365F31-23C8-432B-8DEB-8CE9002BB74A}" presName="linNode" presStyleCnt="0"/>
      <dgm:spPr/>
    </dgm:pt>
    <dgm:pt modelId="{BD4A4E64-DEC9-41AD-B2B1-FE8636753891}" type="pres">
      <dgm:prSet presAssocID="{69365F31-23C8-432B-8DEB-8CE9002BB74A}" presName="parentText" presStyleLbl="node1" presStyleIdx="7" presStyleCnt="10">
        <dgm:presLayoutVars>
          <dgm:chMax val="1"/>
          <dgm:bulletEnabled val="1"/>
        </dgm:presLayoutVars>
      </dgm:prSet>
      <dgm:spPr/>
      <dgm:t>
        <a:bodyPr/>
        <a:lstStyle/>
        <a:p>
          <a:endParaRPr lang="en-US"/>
        </a:p>
      </dgm:t>
    </dgm:pt>
    <dgm:pt modelId="{8F56FE7F-EC93-448F-ACED-D70D24507E69}" type="pres">
      <dgm:prSet presAssocID="{69365F31-23C8-432B-8DEB-8CE9002BB74A}" presName="descendantText" presStyleLbl="alignAccFollowNode1" presStyleIdx="7" presStyleCnt="10">
        <dgm:presLayoutVars>
          <dgm:bulletEnabled val="1"/>
        </dgm:presLayoutVars>
      </dgm:prSet>
      <dgm:spPr/>
      <dgm:t>
        <a:bodyPr/>
        <a:lstStyle/>
        <a:p>
          <a:endParaRPr lang="en-US"/>
        </a:p>
      </dgm:t>
    </dgm:pt>
    <dgm:pt modelId="{EFF296FA-9FB1-4B5D-B12F-29D6E76384F5}" type="pres">
      <dgm:prSet presAssocID="{451F983C-10FE-4A46-B1F7-2F58DF61826F}" presName="sp" presStyleCnt="0"/>
      <dgm:spPr/>
    </dgm:pt>
    <dgm:pt modelId="{0E759F28-A499-4735-9CBD-22A7F1B23D1F}" type="pres">
      <dgm:prSet presAssocID="{30AACC79-4C28-4FE8-8905-28C7AF51E56E}" presName="linNode" presStyleCnt="0"/>
      <dgm:spPr/>
    </dgm:pt>
    <dgm:pt modelId="{658F5388-404A-4E37-AAD7-CE31C8343EF1}" type="pres">
      <dgm:prSet presAssocID="{30AACC79-4C28-4FE8-8905-28C7AF51E56E}" presName="parentText" presStyleLbl="node1" presStyleIdx="8" presStyleCnt="10">
        <dgm:presLayoutVars>
          <dgm:chMax val="1"/>
          <dgm:bulletEnabled val="1"/>
        </dgm:presLayoutVars>
      </dgm:prSet>
      <dgm:spPr/>
      <dgm:t>
        <a:bodyPr/>
        <a:lstStyle/>
        <a:p>
          <a:endParaRPr lang="en-US"/>
        </a:p>
      </dgm:t>
    </dgm:pt>
    <dgm:pt modelId="{03B57EAA-E063-433A-B741-2F667446DD62}" type="pres">
      <dgm:prSet presAssocID="{30AACC79-4C28-4FE8-8905-28C7AF51E56E}" presName="descendantText" presStyleLbl="alignAccFollowNode1" presStyleIdx="8" presStyleCnt="10">
        <dgm:presLayoutVars>
          <dgm:bulletEnabled val="1"/>
        </dgm:presLayoutVars>
      </dgm:prSet>
      <dgm:spPr/>
      <dgm:t>
        <a:bodyPr/>
        <a:lstStyle/>
        <a:p>
          <a:endParaRPr lang="en-US"/>
        </a:p>
      </dgm:t>
    </dgm:pt>
    <dgm:pt modelId="{105A7D76-EE83-4F6B-8604-66AAE2A04832}" type="pres">
      <dgm:prSet presAssocID="{036815FE-6713-4BC5-BDDA-0E22503B3C43}" presName="sp" presStyleCnt="0"/>
      <dgm:spPr/>
    </dgm:pt>
    <dgm:pt modelId="{A4CFE1C6-853F-432F-BAE0-7F0C345915B8}" type="pres">
      <dgm:prSet presAssocID="{F47F26C1-44C7-4426-A184-6FCFDB871833}" presName="linNode" presStyleCnt="0"/>
      <dgm:spPr/>
    </dgm:pt>
    <dgm:pt modelId="{8DE355ED-1B0C-46AA-8D0C-AB71D5FEAE71}" type="pres">
      <dgm:prSet presAssocID="{F47F26C1-44C7-4426-A184-6FCFDB871833}" presName="parentText" presStyleLbl="node1" presStyleIdx="9" presStyleCnt="10">
        <dgm:presLayoutVars>
          <dgm:chMax val="1"/>
          <dgm:bulletEnabled val="1"/>
        </dgm:presLayoutVars>
      </dgm:prSet>
      <dgm:spPr/>
      <dgm:t>
        <a:bodyPr/>
        <a:lstStyle/>
        <a:p>
          <a:endParaRPr lang="en-US"/>
        </a:p>
      </dgm:t>
    </dgm:pt>
    <dgm:pt modelId="{8B4B6BEA-4862-4EF3-A636-C022ED7F5597}" type="pres">
      <dgm:prSet presAssocID="{F47F26C1-44C7-4426-A184-6FCFDB871833}" presName="descendantText" presStyleLbl="alignAccFollowNode1" presStyleIdx="9" presStyleCnt="10">
        <dgm:presLayoutVars>
          <dgm:bulletEnabled val="1"/>
        </dgm:presLayoutVars>
      </dgm:prSet>
      <dgm:spPr/>
      <dgm:t>
        <a:bodyPr/>
        <a:lstStyle/>
        <a:p>
          <a:endParaRPr lang="en-US"/>
        </a:p>
      </dgm:t>
    </dgm:pt>
  </dgm:ptLst>
  <dgm:cxnLst>
    <dgm:cxn modelId="{32A6F1B9-BC00-4EBC-AB1B-298202AA653B}" srcId="{A87AED55-E3D4-4BF0-A1A4-68CC67D002DC}" destId="{38B855C9-0373-41A9-B9F7-36CA2C5263B6}" srcOrd="1" destOrd="0" parTransId="{6E84EB28-691D-4DA8-AEB7-8FA78A7B7861}" sibTransId="{308C3E46-A016-48AD-862B-C0E3E7437FB7}"/>
    <dgm:cxn modelId="{1CC7423D-230E-49A7-B07A-DC9678E89225}" srcId="{A87AED55-E3D4-4BF0-A1A4-68CC67D002DC}" destId="{AB6F49EA-7519-465E-9B2C-17FEB0B9A414}" srcOrd="5" destOrd="0" parTransId="{BBD8D0A7-6B40-41C6-B054-0F6E9EA867C8}" sibTransId="{EE057F10-ADE3-4CDF-94BB-5F1AE2718B14}"/>
    <dgm:cxn modelId="{0B99A874-E9A2-41D9-A1B3-FA9400D8C9AA}" type="presOf" srcId="{CA832352-31C1-43E6-90AE-7CAB62B6AAE8}" destId="{8F56FE7F-EC93-448F-ACED-D70D24507E69}" srcOrd="0" destOrd="0" presId="urn:microsoft.com/office/officeart/2005/8/layout/vList5"/>
    <dgm:cxn modelId="{5EF0F7D4-848B-4850-BF59-F0DE225C4FC3}" srcId="{30AACC79-4C28-4FE8-8905-28C7AF51E56E}" destId="{A8C2129C-EF0F-4200-895A-BC7CEAC4AE7F}" srcOrd="0" destOrd="0" parTransId="{4C76F0D0-D4F4-4835-9553-7D489C27EF74}" sibTransId="{E20F446E-45FB-4506-8697-464676AF79D6}"/>
    <dgm:cxn modelId="{8D9A5060-7043-4D4B-802B-AE8CE89EC756}" srcId="{69365F31-23C8-432B-8DEB-8CE9002BB74A}" destId="{CA832352-31C1-43E6-90AE-7CAB62B6AAE8}" srcOrd="0" destOrd="0" parTransId="{0E3A9224-6E7D-42D9-81C8-BD45D31D7263}" sibTransId="{B62FA53F-6CD8-47DE-97E2-953C14BDC386}"/>
    <dgm:cxn modelId="{8EBF9C04-9ABD-41B3-A687-B0B5548BA1E4}" type="presOf" srcId="{8EBFA72B-E5A6-45F3-BA45-C030A793C8CF}" destId="{46A2E2CF-326E-40D9-911F-70846F9DBC7B}" srcOrd="0" destOrd="0" presId="urn:microsoft.com/office/officeart/2005/8/layout/vList5"/>
    <dgm:cxn modelId="{CD8AA24C-F2E2-45B5-AB34-E720BB2DAC66}" srcId="{A87AED55-E3D4-4BF0-A1A4-68CC67D002DC}" destId="{2FCFDFA8-2343-4FB3-BEAB-B73E71D61F42}" srcOrd="4" destOrd="0" parTransId="{9EEB75F4-265D-4DE3-86A0-282127745C38}" sibTransId="{E19280D7-FF1B-4495-942F-3A5454F34F12}"/>
    <dgm:cxn modelId="{E16B1C21-C423-4A36-9E8B-FD5E39485613}" type="presOf" srcId="{F47F26C1-44C7-4426-A184-6FCFDB871833}" destId="{8DE355ED-1B0C-46AA-8D0C-AB71D5FEAE71}" srcOrd="0" destOrd="0" presId="urn:microsoft.com/office/officeart/2005/8/layout/vList5"/>
    <dgm:cxn modelId="{99612F8E-C6D4-4A9D-B88E-3977334A287E}" type="presOf" srcId="{A87AED55-E3D4-4BF0-A1A4-68CC67D002DC}" destId="{2D3142C4-8312-4157-A060-E7590055B666}" srcOrd="0" destOrd="0" presId="urn:microsoft.com/office/officeart/2005/8/layout/vList5"/>
    <dgm:cxn modelId="{B9FF6D7B-27F3-4D7C-8DA0-37DBAE57C24F}" type="presOf" srcId="{4228831C-DA78-4050-86E4-B63433073774}" destId="{A89F52D6-5CC6-4112-B291-3D508E7D6B15}" srcOrd="0" destOrd="0" presId="urn:microsoft.com/office/officeart/2005/8/layout/vList5"/>
    <dgm:cxn modelId="{0BEF076C-1A16-4A73-91ED-714195C2EA20}" srcId="{2FCFDFA8-2343-4FB3-BEAB-B73E71D61F42}" destId="{50759FCF-1D4C-4FFF-8AFB-964ACCCD5C99}" srcOrd="0" destOrd="0" parTransId="{B7E8E18C-D5CE-4F2D-BBD1-ED8E871A5B54}" sibTransId="{69C910F5-32B0-42D3-A67F-4AB4E7171609}"/>
    <dgm:cxn modelId="{07778098-B24F-41F2-ACFD-617CA167AF85}" srcId="{A87AED55-E3D4-4BF0-A1A4-68CC67D002DC}" destId="{8EBFA72B-E5A6-45F3-BA45-C030A793C8CF}" srcOrd="0" destOrd="0" parTransId="{DF96B8E5-3E68-4A0F-889C-323611BB380B}" sibTransId="{95C338E9-C90A-4091-B9DE-FAA68184C1BF}"/>
    <dgm:cxn modelId="{8B108403-1AD2-4F72-9CEB-C0A68B3D13FC}" srcId="{A87AED55-E3D4-4BF0-A1A4-68CC67D002DC}" destId="{69365F31-23C8-432B-8DEB-8CE9002BB74A}" srcOrd="7" destOrd="0" parTransId="{BCBD7054-A56A-4FC4-9E90-5A2F2626508E}" sibTransId="{451F983C-10FE-4A46-B1F7-2F58DF61826F}"/>
    <dgm:cxn modelId="{CEC1A1AC-2AAE-4B30-8AF8-A578041B42AD}" type="presOf" srcId="{1DEE2CC0-0A42-4DBF-AAC9-2E89B6926D15}" destId="{5B6D363E-A054-41C2-BDAB-EB0CC9885AD7}" srcOrd="0" destOrd="0" presId="urn:microsoft.com/office/officeart/2005/8/layout/vList5"/>
    <dgm:cxn modelId="{F2C88116-E266-47DA-BAC0-BDE66B8A692F}" srcId="{F47F26C1-44C7-4426-A184-6FCFDB871833}" destId="{0EC67202-5661-46B8-9DA0-63C0F92F67F9}" srcOrd="0" destOrd="0" parTransId="{5D8A7FC5-CCE0-4F47-9BF9-29A53EC57D73}" sibTransId="{3E891A0B-08EC-40B1-B59F-0FEA899598B8}"/>
    <dgm:cxn modelId="{9D97FA52-CD4C-41C2-B3DA-AB0BACAED275}" srcId="{8EBFA72B-E5A6-45F3-BA45-C030A793C8CF}" destId="{8E748BAC-C12C-4F6F-B9AF-AEEA124C7178}" srcOrd="0" destOrd="0" parTransId="{8BA8E61E-C146-4786-815E-123A1BD04856}" sibTransId="{FEBA6D25-676F-4F5E-949E-7E8D4AB35F3E}"/>
    <dgm:cxn modelId="{26F4AC8C-0A57-437B-A6AA-1B6071D7B1BF}" type="presOf" srcId="{38B855C9-0373-41A9-B9F7-36CA2C5263B6}" destId="{D227A11B-97E3-469A-BB28-B3043C8A02DD}" srcOrd="0" destOrd="0" presId="urn:microsoft.com/office/officeart/2005/8/layout/vList5"/>
    <dgm:cxn modelId="{973629CF-76CA-4CEB-9080-7AB34209DD94}" srcId="{A87AED55-E3D4-4BF0-A1A4-68CC67D002DC}" destId="{5DD18EDC-EE60-4E83-954B-9FA454DCDE07}" srcOrd="3" destOrd="0" parTransId="{F2937B83-91D4-47ED-A982-1CF56A67979F}" sibTransId="{E83EB911-F33B-4BC2-809A-78B1EE3B2F41}"/>
    <dgm:cxn modelId="{A223838B-39E6-4B70-8CF2-E81B3D31E840}" type="presOf" srcId="{30AACC79-4C28-4FE8-8905-28C7AF51E56E}" destId="{658F5388-404A-4E37-AAD7-CE31C8343EF1}" srcOrd="0" destOrd="0" presId="urn:microsoft.com/office/officeart/2005/8/layout/vList5"/>
    <dgm:cxn modelId="{EC485DE8-A1A3-4072-A65B-566ABC93F4CE}" type="presOf" srcId="{A8C2129C-EF0F-4200-895A-BC7CEAC4AE7F}" destId="{03B57EAA-E063-433A-B741-2F667446DD62}" srcOrd="0" destOrd="0" presId="urn:microsoft.com/office/officeart/2005/8/layout/vList5"/>
    <dgm:cxn modelId="{55E585F7-2B53-45E2-BCDA-FED6ECFF92E5}" type="presOf" srcId="{69614573-3CCD-4D15-99EC-49BB0012497F}" destId="{4CF93E98-A460-4540-9CF9-F35CACB5D815}" srcOrd="0" destOrd="0" presId="urn:microsoft.com/office/officeart/2005/8/layout/vList5"/>
    <dgm:cxn modelId="{C4E927B0-323F-49AD-AB9C-472DA8CAC716}" srcId="{69614573-3CCD-4D15-99EC-49BB0012497F}" destId="{2BB4F940-4103-432F-8121-2C7A9089AFB3}" srcOrd="0" destOrd="0" parTransId="{81D1084B-9B6F-4596-9BDB-2554A63E55ED}" sibTransId="{FCBAD74E-F6BF-4F31-9EE7-0E9F78938DB5}"/>
    <dgm:cxn modelId="{63D19F45-15F3-4093-9A8C-6E9FE7AAD36F}" type="presOf" srcId="{0EC67202-5661-46B8-9DA0-63C0F92F67F9}" destId="{8B4B6BEA-4862-4EF3-A636-C022ED7F5597}" srcOrd="0" destOrd="0" presId="urn:microsoft.com/office/officeart/2005/8/layout/vList5"/>
    <dgm:cxn modelId="{AE43E021-EC34-42F1-AE48-FC47216DFFC3}" type="presOf" srcId="{AB6F49EA-7519-465E-9B2C-17FEB0B9A414}" destId="{9862B0D6-E2CA-4020-860A-44BF3D2A949A}" srcOrd="0" destOrd="0" presId="urn:microsoft.com/office/officeart/2005/8/layout/vList5"/>
    <dgm:cxn modelId="{21CE3F4D-93B4-434C-814C-950D50D6C735}" type="presOf" srcId="{BE5C6E7C-D8C8-4518-BA63-7B607EFCB7DC}" destId="{CA60AB0B-B289-4BA3-BFD1-880BB84F2953}" srcOrd="0" destOrd="0" presId="urn:microsoft.com/office/officeart/2005/8/layout/vList5"/>
    <dgm:cxn modelId="{01E70550-0481-4247-ABEB-E18F463AE2E1}" type="presOf" srcId="{DA8AB655-6691-4A0D-AF12-2B5941B7D1D7}" destId="{A1C90968-3DB0-4F6A-98E4-5ED021DB66A8}" srcOrd="0" destOrd="0" presId="urn:microsoft.com/office/officeart/2005/8/layout/vList5"/>
    <dgm:cxn modelId="{77D11F60-B954-4DB5-B811-5F5ACF25A525}" type="presOf" srcId="{27155651-B73B-43AF-8C1E-B25E1AECDF33}" destId="{3F90BA97-0D19-408F-BC78-ABE7A581DB5B}" srcOrd="0" destOrd="0" presId="urn:microsoft.com/office/officeart/2005/8/layout/vList5"/>
    <dgm:cxn modelId="{A585B7A7-1376-43B5-822C-E8DBFA09A9EA}" type="presOf" srcId="{2FCFDFA8-2343-4FB3-BEAB-B73E71D61F42}" destId="{BE861D31-9432-4584-B224-BE965B8E2E15}" srcOrd="0" destOrd="0" presId="urn:microsoft.com/office/officeart/2005/8/layout/vList5"/>
    <dgm:cxn modelId="{5EB85FD2-6E35-4586-BE81-F9A95912B8E1}" type="presOf" srcId="{5DD18EDC-EE60-4E83-954B-9FA454DCDE07}" destId="{21937039-3A59-4871-B6FC-68687EE2AA0A}" srcOrd="0" destOrd="0" presId="urn:microsoft.com/office/officeart/2005/8/layout/vList5"/>
    <dgm:cxn modelId="{7FF50396-770F-4593-B2CB-6D96D2DB5324}" type="presOf" srcId="{69365F31-23C8-432B-8DEB-8CE9002BB74A}" destId="{BD4A4E64-DEC9-41AD-B2B1-FE8636753891}" srcOrd="0" destOrd="0" presId="urn:microsoft.com/office/officeart/2005/8/layout/vList5"/>
    <dgm:cxn modelId="{E2E55234-EADC-49E6-B6D3-F658324A5170}" srcId="{27155651-B73B-43AF-8C1E-B25E1AECDF33}" destId="{4228831C-DA78-4050-86E4-B63433073774}" srcOrd="0" destOrd="0" parTransId="{B873DE78-0CC0-40AF-9EB5-CAEA7D55B506}" sibTransId="{C2DBFCFE-BFC8-4BA4-B8A7-F8E3F70E9180}"/>
    <dgm:cxn modelId="{CE56A4E2-5869-4345-AD5D-5F260F567BA1}" srcId="{AB6F49EA-7519-465E-9B2C-17FEB0B9A414}" destId="{1DEE2CC0-0A42-4DBF-AAC9-2E89B6926D15}" srcOrd="0" destOrd="0" parTransId="{95110836-443E-452A-B345-AAF298C27F5A}" sibTransId="{153E3142-F38F-471B-9D7D-E51892E40850}"/>
    <dgm:cxn modelId="{C9607FAE-0B63-4E04-8717-87A85B516BEF}" srcId="{5DD18EDC-EE60-4E83-954B-9FA454DCDE07}" destId="{BE5C6E7C-D8C8-4518-BA63-7B607EFCB7DC}" srcOrd="0" destOrd="0" parTransId="{EB8643EA-1F1A-4D63-BA9B-2F7430B489A0}" sibTransId="{65727D7B-4214-4268-902D-E2F7CCCF84E0}"/>
    <dgm:cxn modelId="{215181C5-7C32-48F8-949D-5AD2FFF82AB5}" srcId="{A87AED55-E3D4-4BF0-A1A4-68CC67D002DC}" destId="{F47F26C1-44C7-4426-A184-6FCFDB871833}" srcOrd="9" destOrd="0" parTransId="{75D8BF57-7D7A-444D-AF9B-E7FEC2A1991A}" sibTransId="{85ED3FA4-BA91-49BE-AE4E-FAD42B99615A}"/>
    <dgm:cxn modelId="{0F0C3A88-FE2A-48D4-BB99-2D25209E24FD}" srcId="{A87AED55-E3D4-4BF0-A1A4-68CC67D002DC}" destId="{27155651-B73B-43AF-8C1E-B25E1AECDF33}" srcOrd="2" destOrd="0" parTransId="{54BDF115-DE0E-4F65-BEE6-2E7FA67C4914}" sibTransId="{332AEDEA-CA29-4A23-AEB7-18BAE837CAFC}"/>
    <dgm:cxn modelId="{76213337-0E3E-4C33-B911-1EE5CDF6AEFF}" srcId="{38B855C9-0373-41A9-B9F7-36CA2C5263B6}" destId="{DA8AB655-6691-4A0D-AF12-2B5941B7D1D7}" srcOrd="0" destOrd="0" parTransId="{56FB10EA-15EF-43D4-9872-08DC733CB72A}" sibTransId="{635B84EB-371C-4429-86EB-574353F84A49}"/>
    <dgm:cxn modelId="{C73011D5-6EAD-4642-974E-0D15C7E3C438}" srcId="{A87AED55-E3D4-4BF0-A1A4-68CC67D002DC}" destId="{69614573-3CCD-4D15-99EC-49BB0012497F}" srcOrd="6" destOrd="0" parTransId="{596BD62C-BA2B-406B-A6E9-5FCF4F243704}" sibTransId="{665EB255-9CBC-454D-8A93-76D225CCBF43}"/>
    <dgm:cxn modelId="{22AF1CC8-A95B-4947-A808-C39F5D371A5D}" type="presOf" srcId="{50759FCF-1D4C-4FFF-8AFB-964ACCCD5C99}" destId="{A1043587-CEC6-4D1B-8E81-CE2CBC867157}" srcOrd="0" destOrd="0" presId="urn:microsoft.com/office/officeart/2005/8/layout/vList5"/>
    <dgm:cxn modelId="{8A8D8A46-ADCA-4362-8852-01284B832BD8}" type="presOf" srcId="{2BB4F940-4103-432F-8121-2C7A9089AFB3}" destId="{AF8EB11A-740B-42D7-A843-8563101BC8DB}" srcOrd="0" destOrd="0" presId="urn:microsoft.com/office/officeart/2005/8/layout/vList5"/>
    <dgm:cxn modelId="{72EC2541-C089-41A5-A483-5F7DF2FCAE4D}" srcId="{A87AED55-E3D4-4BF0-A1A4-68CC67D002DC}" destId="{30AACC79-4C28-4FE8-8905-28C7AF51E56E}" srcOrd="8" destOrd="0" parTransId="{163CB52F-6010-4A7C-B58C-8C102039309C}" sibTransId="{036815FE-6713-4BC5-BDDA-0E22503B3C43}"/>
    <dgm:cxn modelId="{1BAC89DF-51EF-4E08-8D1A-87C49F6905EA}" type="presOf" srcId="{8E748BAC-C12C-4F6F-B9AF-AEEA124C7178}" destId="{AF0D4F7D-1880-45D0-9282-3BADAB240FFB}" srcOrd="0" destOrd="0" presId="urn:microsoft.com/office/officeart/2005/8/layout/vList5"/>
    <dgm:cxn modelId="{3009CCAD-E8FA-453D-8BFE-0D7D68713246}" type="presParOf" srcId="{2D3142C4-8312-4157-A060-E7590055B666}" destId="{F66FF6C4-A291-4D46-A6A5-4E447F810CDD}" srcOrd="0" destOrd="0" presId="urn:microsoft.com/office/officeart/2005/8/layout/vList5"/>
    <dgm:cxn modelId="{8F3E09AB-9DF8-44D3-90B9-5E9ADC472CFE}" type="presParOf" srcId="{F66FF6C4-A291-4D46-A6A5-4E447F810CDD}" destId="{46A2E2CF-326E-40D9-911F-70846F9DBC7B}" srcOrd="0" destOrd="0" presId="urn:microsoft.com/office/officeart/2005/8/layout/vList5"/>
    <dgm:cxn modelId="{94B12C29-C277-42C1-8F63-38F02AA6F93E}" type="presParOf" srcId="{F66FF6C4-A291-4D46-A6A5-4E447F810CDD}" destId="{AF0D4F7D-1880-45D0-9282-3BADAB240FFB}" srcOrd="1" destOrd="0" presId="urn:microsoft.com/office/officeart/2005/8/layout/vList5"/>
    <dgm:cxn modelId="{749B6ED4-42C7-4B5E-9540-7A869B77CE39}" type="presParOf" srcId="{2D3142C4-8312-4157-A060-E7590055B666}" destId="{89723338-2026-4DD4-8B97-A1F2811E9C6A}" srcOrd="1" destOrd="0" presId="urn:microsoft.com/office/officeart/2005/8/layout/vList5"/>
    <dgm:cxn modelId="{B02416B0-0475-4B58-A060-6707952FB333}" type="presParOf" srcId="{2D3142C4-8312-4157-A060-E7590055B666}" destId="{1A6EEF5B-E08D-4C4A-8457-ECB71032D5AE}" srcOrd="2" destOrd="0" presId="urn:microsoft.com/office/officeart/2005/8/layout/vList5"/>
    <dgm:cxn modelId="{83553A93-A1A3-40E9-A200-F14073632D84}" type="presParOf" srcId="{1A6EEF5B-E08D-4C4A-8457-ECB71032D5AE}" destId="{D227A11B-97E3-469A-BB28-B3043C8A02DD}" srcOrd="0" destOrd="0" presId="urn:microsoft.com/office/officeart/2005/8/layout/vList5"/>
    <dgm:cxn modelId="{61DED05A-80F6-41BE-81EE-909CC9598DAB}" type="presParOf" srcId="{1A6EEF5B-E08D-4C4A-8457-ECB71032D5AE}" destId="{A1C90968-3DB0-4F6A-98E4-5ED021DB66A8}" srcOrd="1" destOrd="0" presId="urn:microsoft.com/office/officeart/2005/8/layout/vList5"/>
    <dgm:cxn modelId="{53448043-F9D6-4C64-ACB7-9C34316E3CC2}" type="presParOf" srcId="{2D3142C4-8312-4157-A060-E7590055B666}" destId="{1849DB1D-3BE9-4863-90DA-2BF65C37056E}" srcOrd="3" destOrd="0" presId="urn:microsoft.com/office/officeart/2005/8/layout/vList5"/>
    <dgm:cxn modelId="{D7A006BF-8B77-4F7A-AF16-52AD17FCE32B}" type="presParOf" srcId="{2D3142C4-8312-4157-A060-E7590055B666}" destId="{A1F8CCC5-E3A5-4680-A4DE-2BF3BFAB26DA}" srcOrd="4" destOrd="0" presId="urn:microsoft.com/office/officeart/2005/8/layout/vList5"/>
    <dgm:cxn modelId="{080E7E7C-A990-4C38-AD2B-FAC7BBC7FA10}" type="presParOf" srcId="{A1F8CCC5-E3A5-4680-A4DE-2BF3BFAB26DA}" destId="{3F90BA97-0D19-408F-BC78-ABE7A581DB5B}" srcOrd="0" destOrd="0" presId="urn:microsoft.com/office/officeart/2005/8/layout/vList5"/>
    <dgm:cxn modelId="{343B294D-EAC4-4DEB-B416-D245D1ED6028}" type="presParOf" srcId="{A1F8CCC5-E3A5-4680-A4DE-2BF3BFAB26DA}" destId="{A89F52D6-5CC6-4112-B291-3D508E7D6B15}" srcOrd="1" destOrd="0" presId="urn:microsoft.com/office/officeart/2005/8/layout/vList5"/>
    <dgm:cxn modelId="{09E8B024-A3F8-4CD0-8F91-CBA148CD1791}" type="presParOf" srcId="{2D3142C4-8312-4157-A060-E7590055B666}" destId="{02D23397-7E4E-47E3-ADB6-DB39C4D6038C}" srcOrd="5" destOrd="0" presId="urn:microsoft.com/office/officeart/2005/8/layout/vList5"/>
    <dgm:cxn modelId="{2FDCCFD0-2AB5-41D1-A6D1-E63CC004E70C}" type="presParOf" srcId="{2D3142C4-8312-4157-A060-E7590055B666}" destId="{05EF9F47-33F4-479D-A738-34BF809BA7D4}" srcOrd="6" destOrd="0" presId="urn:microsoft.com/office/officeart/2005/8/layout/vList5"/>
    <dgm:cxn modelId="{FADC9914-F5DB-43C6-B27E-F4E24A95451D}" type="presParOf" srcId="{05EF9F47-33F4-479D-A738-34BF809BA7D4}" destId="{21937039-3A59-4871-B6FC-68687EE2AA0A}" srcOrd="0" destOrd="0" presId="urn:microsoft.com/office/officeart/2005/8/layout/vList5"/>
    <dgm:cxn modelId="{F46EF795-D50C-4FE0-8EA5-FA173D4399D9}" type="presParOf" srcId="{05EF9F47-33F4-479D-A738-34BF809BA7D4}" destId="{CA60AB0B-B289-4BA3-BFD1-880BB84F2953}" srcOrd="1" destOrd="0" presId="urn:microsoft.com/office/officeart/2005/8/layout/vList5"/>
    <dgm:cxn modelId="{2BD17F05-74EE-411F-95B0-93ED5BB4032C}" type="presParOf" srcId="{2D3142C4-8312-4157-A060-E7590055B666}" destId="{27FC2FE9-268A-4789-AEEB-C9366B8DE069}" srcOrd="7" destOrd="0" presId="urn:microsoft.com/office/officeart/2005/8/layout/vList5"/>
    <dgm:cxn modelId="{E9202D31-19BC-446E-A155-F62A409AAE02}" type="presParOf" srcId="{2D3142C4-8312-4157-A060-E7590055B666}" destId="{11F59290-8FE2-4100-A134-6CE189FDBEAD}" srcOrd="8" destOrd="0" presId="urn:microsoft.com/office/officeart/2005/8/layout/vList5"/>
    <dgm:cxn modelId="{62E739E2-FF01-458F-88E7-1935CE5966ED}" type="presParOf" srcId="{11F59290-8FE2-4100-A134-6CE189FDBEAD}" destId="{BE861D31-9432-4584-B224-BE965B8E2E15}" srcOrd="0" destOrd="0" presId="urn:microsoft.com/office/officeart/2005/8/layout/vList5"/>
    <dgm:cxn modelId="{9A98447E-1E50-4823-B2AE-C68766DB1400}" type="presParOf" srcId="{11F59290-8FE2-4100-A134-6CE189FDBEAD}" destId="{A1043587-CEC6-4D1B-8E81-CE2CBC867157}" srcOrd="1" destOrd="0" presId="urn:microsoft.com/office/officeart/2005/8/layout/vList5"/>
    <dgm:cxn modelId="{B1F9FBE3-30FA-461B-A22F-1732C570B4BE}" type="presParOf" srcId="{2D3142C4-8312-4157-A060-E7590055B666}" destId="{2EBE1504-F1B7-4FD9-9487-C78AD1482173}" srcOrd="9" destOrd="0" presId="urn:microsoft.com/office/officeart/2005/8/layout/vList5"/>
    <dgm:cxn modelId="{C2CAFFE5-B1CF-4B23-95FB-B78E79FF7AFD}" type="presParOf" srcId="{2D3142C4-8312-4157-A060-E7590055B666}" destId="{6D8F483F-D329-402C-83CD-4051F7D3B115}" srcOrd="10" destOrd="0" presId="urn:microsoft.com/office/officeart/2005/8/layout/vList5"/>
    <dgm:cxn modelId="{6BE6A30A-9244-477B-82B7-C0C9EECCAAA2}" type="presParOf" srcId="{6D8F483F-D329-402C-83CD-4051F7D3B115}" destId="{9862B0D6-E2CA-4020-860A-44BF3D2A949A}" srcOrd="0" destOrd="0" presId="urn:microsoft.com/office/officeart/2005/8/layout/vList5"/>
    <dgm:cxn modelId="{1AFCEFA0-44DA-48B5-A2C8-D7FD08B3425B}" type="presParOf" srcId="{6D8F483F-D329-402C-83CD-4051F7D3B115}" destId="{5B6D363E-A054-41C2-BDAB-EB0CC9885AD7}" srcOrd="1" destOrd="0" presId="urn:microsoft.com/office/officeart/2005/8/layout/vList5"/>
    <dgm:cxn modelId="{FB9953F6-D6B9-42DD-B219-B1FC1BA519DD}" type="presParOf" srcId="{2D3142C4-8312-4157-A060-E7590055B666}" destId="{B264862C-FAE8-41FE-9522-11BF07BC2B66}" srcOrd="11" destOrd="0" presId="urn:microsoft.com/office/officeart/2005/8/layout/vList5"/>
    <dgm:cxn modelId="{45D19E49-50BD-418B-BCF5-809C831F259A}" type="presParOf" srcId="{2D3142C4-8312-4157-A060-E7590055B666}" destId="{D3F49A52-5766-4576-83B7-CC26BD515039}" srcOrd="12" destOrd="0" presId="urn:microsoft.com/office/officeart/2005/8/layout/vList5"/>
    <dgm:cxn modelId="{F6BE4D03-ABE8-4CCF-9D64-E744EB3E06C2}" type="presParOf" srcId="{D3F49A52-5766-4576-83B7-CC26BD515039}" destId="{4CF93E98-A460-4540-9CF9-F35CACB5D815}" srcOrd="0" destOrd="0" presId="urn:microsoft.com/office/officeart/2005/8/layout/vList5"/>
    <dgm:cxn modelId="{2156A46D-F938-44A0-A5CA-4F3834583D02}" type="presParOf" srcId="{D3F49A52-5766-4576-83B7-CC26BD515039}" destId="{AF8EB11A-740B-42D7-A843-8563101BC8DB}" srcOrd="1" destOrd="0" presId="urn:microsoft.com/office/officeart/2005/8/layout/vList5"/>
    <dgm:cxn modelId="{B2AFD542-2AD7-4157-9508-921453B4F9D4}" type="presParOf" srcId="{2D3142C4-8312-4157-A060-E7590055B666}" destId="{7DE75C35-76AB-409A-8BF1-8CC7711C7FC8}" srcOrd="13" destOrd="0" presId="urn:microsoft.com/office/officeart/2005/8/layout/vList5"/>
    <dgm:cxn modelId="{50359056-6E90-4859-BD7D-58058BD19C0B}" type="presParOf" srcId="{2D3142C4-8312-4157-A060-E7590055B666}" destId="{7896FFF4-1361-4AF8-B404-726F9DC426D7}" srcOrd="14" destOrd="0" presId="urn:microsoft.com/office/officeart/2005/8/layout/vList5"/>
    <dgm:cxn modelId="{6C2BEE8C-6670-4740-85CF-B92BEABAF22E}" type="presParOf" srcId="{7896FFF4-1361-4AF8-B404-726F9DC426D7}" destId="{BD4A4E64-DEC9-41AD-B2B1-FE8636753891}" srcOrd="0" destOrd="0" presId="urn:microsoft.com/office/officeart/2005/8/layout/vList5"/>
    <dgm:cxn modelId="{CE593A9F-7263-4BB1-8C51-4B462CC169C0}" type="presParOf" srcId="{7896FFF4-1361-4AF8-B404-726F9DC426D7}" destId="{8F56FE7F-EC93-448F-ACED-D70D24507E69}" srcOrd="1" destOrd="0" presId="urn:microsoft.com/office/officeart/2005/8/layout/vList5"/>
    <dgm:cxn modelId="{18E8F2B3-C452-44AF-88D8-4CB7128F5E7A}" type="presParOf" srcId="{2D3142C4-8312-4157-A060-E7590055B666}" destId="{EFF296FA-9FB1-4B5D-B12F-29D6E76384F5}" srcOrd="15" destOrd="0" presId="urn:microsoft.com/office/officeart/2005/8/layout/vList5"/>
    <dgm:cxn modelId="{2D204DEE-1A1F-402F-AD5F-8E11AB34BCF4}" type="presParOf" srcId="{2D3142C4-8312-4157-A060-E7590055B666}" destId="{0E759F28-A499-4735-9CBD-22A7F1B23D1F}" srcOrd="16" destOrd="0" presId="urn:microsoft.com/office/officeart/2005/8/layout/vList5"/>
    <dgm:cxn modelId="{908E36E0-DB83-43EF-90C7-C2CBE246BA4E}" type="presParOf" srcId="{0E759F28-A499-4735-9CBD-22A7F1B23D1F}" destId="{658F5388-404A-4E37-AAD7-CE31C8343EF1}" srcOrd="0" destOrd="0" presId="urn:microsoft.com/office/officeart/2005/8/layout/vList5"/>
    <dgm:cxn modelId="{8DA22FB8-F782-4F8F-A594-004B63B1D80F}" type="presParOf" srcId="{0E759F28-A499-4735-9CBD-22A7F1B23D1F}" destId="{03B57EAA-E063-433A-B741-2F667446DD62}" srcOrd="1" destOrd="0" presId="urn:microsoft.com/office/officeart/2005/8/layout/vList5"/>
    <dgm:cxn modelId="{B71A8A23-356E-435E-865D-17D1A3F1FA54}" type="presParOf" srcId="{2D3142C4-8312-4157-A060-E7590055B666}" destId="{105A7D76-EE83-4F6B-8604-66AAE2A04832}" srcOrd="17" destOrd="0" presId="urn:microsoft.com/office/officeart/2005/8/layout/vList5"/>
    <dgm:cxn modelId="{346A4F51-DA39-4E2B-815E-96C1CB0B65CD}" type="presParOf" srcId="{2D3142C4-8312-4157-A060-E7590055B666}" destId="{A4CFE1C6-853F-432F-BAE0-7F0C345915B8}" srcOrd="18" destOrd="0" presId="urn:microsoft.com/office/officeart/2005/8/layout/vList5"/>
    <dgm:cxn modelId="{8745D3F6-7E15-4F2B-BDBE-45D0298FDADF}" type="presParOf" srcId="{A4CFE1C6-853F-432F-BAE0-7F0C345915B8}" destId="{8DE355ED-1B0C-46AA-8D0C-AB71D5FEAE71}" srcOrd="0" destOrd="0" presId="urn:microsoft.com/office/officeart/2005/8/layout/vList5"/>
    <dgm:cxn modelId="{A21D70F3-0DF3-47EB-B1A7-2E84E52A140D}" type="presParOf" srcId="{A4CFE1C6-853F-432F-BAE0-7F0C345915B8}" destId="{8B4B6BEA-4862-4EF3-A636-C022ED7F5597}"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0D4F7D-1880-45D0-9282-3BADAB240FFB}">
      <dsp:nvSpPr>
        <dsp:cNvPr id="0" name=""/>
        <dsp:cNvSpPr/>
      </dsp:nvSpPr>
      <dsp:spPr>
        <a:xfrm rot="5400000">
          <a:off x="5423089" y="-2414508"/>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4 byte header: 0xCAFEBABE</a:t>
          </a:r>
          <a:endParaRPr lang="en-US" sz="1700" kern="1200" dirty="0"/>
        </a:p>
      </dsp:txBody>
      <dsp:txXfrm rot="5400000">
        <a:off x="5423089" y="-2414508"/>
        <a:ext cx="346077" cy="5266944"/>
      </dsp:txXfrm>
    </dsp:sp>
    <dsp:sp modelId="{46A2E2CF-326E-40D9-911F-70846F9DBC7B}">
      <dsp:nvSpPr>
        <dsp:cNvPr id="0" name=""/>
        <dsp:cNvSpPr/>
      </dsp:nvSpPr>
      <dsp:spPr>
        <a:xfrm>
          <a:off x="0" y="2665"/>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Magic number</a:t>
          </a:r>
          <a:endParaRPr lang="en-US" sz="2100" kern="1200" dirty="0"/>
        </a:p>
      </dsp:txBody>
      <dsp:txXfrm>
        <a:off x="0" y="2665"/>
        <a:ext cx="2962656" cy="432596"/>
      </dsp:txXfrm>
    </dsp:sp>
    <dsp:sp modelId="{A1C90968-3DB0-4F6A-98E4-5ED021DB66A8}">
      <dsp:nvSpPr>
        <dsp:cNvPr id="0" name=""/>
        <dsp:cNvSpPr/>
      </dsp:nvSpPr>
      <dsp:spPr>
        <a:xfrm rot="5400000">
          <a:off x="5423089" y="-1960281"/>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Java 9 = 53, Java 8 = 52, etc.</a:t>
          </a:r>
          <a:endParaRPr lang="en-US" sz="1700" kern="1200" dirty="0"/>
        </a:p>
      </dsp:txBody>
      <dsp:txXfrm rot="5400000">
        <a:off x="5423089" y="-1960281"/>
        <a:ext cx="346077" cy="5266944"/>
      </dsp:txXfrm>
    </dsp:sp>
    <dsp:sp modelId="{D227A11B-97E3-469A-BB28-B3043C8A02DD}">
      <dsp:nvSpPr>
        <dsp:cNvPr id="0" name=""/>
        <dsp:cNvSpPr/>
      </dsp:nvSpPr>
      <dsp:spPr>
        <a:xfrm>
          <a:off x="0" y="456891"/>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Version</a:t>
          </a:r>
          <a:endParaRPr lang="en-US" sz="2100" kern="1200" dirty="0"/>
        </a:p>
      </dsp:txBody>
      <dsp:txXfrm>
        <a:off x="0" y="456891"/>
        <a:ext cx="2962656" cy="432596"/>
      </dsp:txXfrm>
    </dsp:sp>
    <dsp:sp modelId="{A89F52D6-5CC6-4112-B291-3D508E7D6B15}">
      <dsp:nvSpPr>
        <dsp:cNvPr id="0" name=""/>
        <dsp:cNvSpPr/>
      </dsp:nvSpPr>
      <dsp:spPr>
        <a:xfrm rot="5400000">
          <a:off x="5423089" y="-1506055"/>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Indexed pool of constants for the class</a:t>
          </a:r>
          <a:endParaRPr lang="en-US" sz="1700" kern="1200" dirty="0"/>
        </a:p>
      </dsp:txBody>
      <dsp:txXfrm rot="5400000">
        <a:off x="5423089" y="-1506055"/>
        <a:ext cx="346077" cy="5266944"/>
      </dsp:txXfrm>
    </dsp:sp>
    <dsp:sp modelId="{3F90BA97-0D19-408F-BC78-ABE7A581DB5B}">
      <dsp:nvSpPr>
        <dsp:cNvPr id="0" name=""/>
        <dsp:cNvSpPr/>
      </dsp:nvSpPr>
      <dsp:spPr>
        <a:xfrm>
          <a:off x="0" y="911118"/>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Constant pool</a:t>
          </a:r>
          <a:endParaRPr lang="en-US" sz="2100" kern="1200" dirty="0"/>
        </a:p>
      </dsp:txBody>
      <dsp:txXfrm>
        <a:off x="0" y="911118"/>
        <a:ext cx="2962656" cy="432596"/>
      </dsp:txXfrm>
    </dsp:sp>
    <dsp:sp modelId="{CA60AB0B-B289-4BA3-BFD1-880BB84F2953}">
      <dsp:nvSpPr>
        <dsp:cNvPr id="0" name=""/>
        <dsp:cNvSpPr/>
      </dsp:nvSpPr>
      <dsp:spPr>
        <a:xfrm rot="5400000">
          <a:off x="5423089" y="-1051829"/>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Whether the class is abstract, static, etc.</a:t>
          </a:r>
          <a:endParaRPr lang="en-US" sz="1700" kern="1200" dirty="0"/>
        </a:p>
      </dsp:txBody>
      <dsp:txXfrm rot="5400000">
        <a:off x="5423089" y="-1051829"/>
        <a:ext cx="346077" cy="5266944"/>
      </dsp:txXfrm>
    </dsp:sp>
    <dsp:sp modelId="{21937039-3A59-4871-B6FC-68687EE2AA0A}">
      <dsp:nvSpPr>
        <dsp:cNvPr id="0" name=""/>
        <dsp:cNvSpPr/>
      </dsp:nvSpPr>
      <dsp:spPr>
        <a:xfrm>
          <a:off x="0" y="1365344"/>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Access flags </a:t>
          </a:r>
          <a:endParaRPr lang="en-US" sz="2100" kern="1200" dirty="0"/>
        </a:p>
      </dsp:txBody>
      <dsp:txXfrm>
        <a:off x="0" y="1365344"/>
        <a:ext cx="2962656" cy="432596"/>
      </dsp:txXfrm>
    </dsp:sp>
    <dsp:sp modelId="{A1043587-CEC6-4D1B-8E81-CE2CBC867157}">
      <dsp:nvSpPr>
        <dsp:cNvPr id="0" name=""/>
        <dsp:cNvSpPr/>
      </dsp:nvSpPr>
      <dsp:spPr>
        <a:xfrm rot="5400000">
          <a:off x="5423089" y="-597603"/>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name of the current class</a:t>
          </a:r>
          <a:endParaRPr lang="en-US" sz="1700" kern="1200" dirty="0"/>
        </a:p>
      </dsp:txBody>
      <dsp:txXfrm rot="5400000">
        <a:off x="5423089" y="-597603"/>
        <a:ext cx="346077" cy="5266944"/>
      </dsp:txXfrm>
    </dsp:sp>
    <dsp:sp modelId="{BE861D31-9432-4584-B224-BE965B8E2E15}">
      <dsp:nvSpPr>
        <dsp:cNvPr id="0" name=""/>
        <dsp:cNvSpPr/>
      </dsp:nvSpPr>
      <dsp:spPr>
        <a:xfrm>
          <a:off x="0" y="1819570"/>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This class</a:t>
          </a:r>
          <a:endParaRPr lang="en-US" sz="2100" kern="1200" dirty="0"/>
        </a:p>
      </dsp:txBody>
      <dsp:txXfrm>
        <a:off x="0" y="1819570"/>
        <a:ext cx="2962656" cy="432596"/>
      </dsp:txXfrm>
    </dsp:sp>
    <dsp:sp modelId="{5B6D363E-A054-41C2-BDAB-EB0CC9885AD7}">
      <dsp:nvSpPr>
        <dsp:cNvPr id="0" name=""/>
        <dsp:cNvSpPr/>
      </dsp:nvSpPr>
      <dsp:spPr>
        <a:xfrm rot="5400000">
          <a:off x="5423089" y="-143377"/>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name of the super class</a:t>
          </a:r>
          <a:endParaRPr lang="en-US" sz="1700" kern="1200" dirty="0"/>
        </a:p>
      </dsp:txBody>
      <dsp:txXfrm rot="5400000">
        <a:off x="5423089" y="-143377"/>
        <a:ext cx="346077" cy="5266944"/>
      </dsp:txXfrm>
    </dsp:sp>
    <dsp:sp modelId="{9862B0D6-E2CA-4020-860A-44BF3D2A949A}">
      <dsp:nvSpPr>
        <dsp:cNvPr id="0" name=""/>
        <dsp:cNvSpPr/>
      </dsp:nvSpPr>
      <dsp:spPr>
        <a:xfrm>
          <a:off x="0" y="2273796"/>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Super class</a:t>
          </a:r>
          <a:endParaRPr lang="en-US" sz="2100" kern="1200" dirty="0"/>
        </a:p>
      </dsp:txBody>
      <dsp:txXfrm>
        <a:off x="0" y="2273796"/>
        <a:ext cx="2962656" cy="432596"/>
      </dsp:txXfrm>
    </dsp:sp>
    <dsp:sp modelId="{AF8EB11A-740B-42D7-A843-8563101BC8DB}">
      <dsp:nvSpPr>
        <dsp:cNvPr id="0" name=""/>
        <dsp:cNvSpPr/>
      </dsp:nvSpPr>
      <dsp:spPr>
        <a:xfrm rot="5400000">
          <a:off x="5423089" y="310848"/>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Any interfaces implemented by the class</a:t>
          </a:r>
          <a:endParaRPr lang="en-US" sz="1700" kern="1200" dirty="0"/>
        </a:p>
      </dsp:txBody>
      <dsp:txXfrm rot="5400000">
        <a:off x="5423089" y="310848"/>
        <a:ext cx="346077" cy="5266944"/>
      </dsp:txXfrm>
    </dsp:sp>
    <dsp:sp modelId="{4CF93E98-A460-4540-9CF9-F35CACB5D815}">
      <dsp:nvSpPr>
        <dsp:cNvPr id="0" name=""/>
        <dsp:cNvSpPr/>
      </dsp:nvSpPr>
      <dsp:spPr>
        <a:xfrm>
          <a:off x="0" y="2728022"/>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Interfaces</a:t>
          </a:r>
          <a:endParaRPr lang="en-US" sz="2100" kern="1200" dirty="0"/>
        </a:p>
      </dsp:txBody>
      <dsp:txXfrm>
        <a:off x="0" y="2728022"/>
        <a:ext cx="2962656" cy="432596"/>
      </dsp:txXfrm>
    </dsp:sp>
    <dsp:sp modelId="{8F56FE7F-EC93-448F-ACED-D70D24507E69}">
      <dsp:nvSpPr>
        <dsp:cNvPr id="0" name=""/>
        <dsp:cNvSpPr/>
      </dsp:nvSpPr>
      <dsp:spPr>
        <a:xfrm rot="5400000">
          <a:off x="5423089" y="765074"/>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All fields (also static) in the class</a:t>
          </a:r>
          <a:endParaRPr lang="en-US" sz="1700" kern="1200" dirty="0"/>
        </a:p>
      </dsp:txBody>
      <dsp:txXfrm rot="5400000">
        <a:off x="5423089" y="765074"/>
        <a:ext cx="346077" cy="5266944"/>
      </dsp:txXfrm>
    </dsp:sp>
    <dsp:sp modelId="{BD4A4E64-DEC9-41AD-B2B1-FE8636753891}">
      <dsp:nvSpPr>
        <dsp:cNvPr id="0" name=""/>
        <dsp:cNvSpPr/>
      </dsp:nvSpPr>
      <dsp:spPr>
        <a:xfrm>
          <a:off x="0" y="3182248"/>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Fields</a:t>
          </a:r>
          <a:endParaRPr lang="en-US" sz="2100" kern="1200" dirty="0"/>
        </a:p>
      </dsp:txBody>
      <dsp:txXfrm>
        <a:off x="0" y="3182248"/>
        <a:ext cx="2962656" cy="432596"/>
      </dsp:txXfrm>
    </dsp:sp>
    <dsp:sp modelId="{03B57EAA-E063-433A-B741-2F667446DD62}">
      <dsp:nvSpPr>
        <dsp:cNvPr id="0" name=""/>
        <dsp:cNvSpPr/>
      </dsp:nvSpPr>
      <dsp:spPr>
        <a:xfrm rot="5400000">
          <a:off x="5423089" y="1219300"/>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All methods in the class (also static)</a:t>
          </a:r>
          <a:endParaRPr lang="en-US" sz="1700" kern="1200" dirty="0"/>
        </a:p>
      </dsp:txBody>
      <dsp:txXfrm rot="5400000">
        <a:off x="5423089" y="1219300"/>
        <a:ext cx="346077" cy="5266944"/>
      </dsp:txXfrm>
    </dsp:sp>
    <dsp:sp modelId="{658F5388-404A-4E37-AAD7-CE31C8343EF1}">
      <dsp:nvSpPr>
        <dsp:cNvPr id="0" name=""/>
        <dsp:cNvSpPr/>
      </dsp:nvSpPr>
      <dsp:spPr>
        <a:xfrm>
          <a:off x="0" y="3636474"/>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Methods</a:t>
          </a:r>
          <a:endParaRPr lang="en-US" sz="2100" kern="1200" dirty="0"/>
        </a:p>
      </dsp:txBody>
      <dsp:txXfrm>
        <a:off x="0" y="3636474"/>
        <a:ext cx="2962656" cy="432596"/>
      </dsp:txXfrm>
    </dsp:sp>
    <dsp:sp modelId="{8B4B6BEA-4862-4EF3-A636-C022ED7F5597}">
      <dsp:nvSpPr>
        <dsp:cNvPr id="0" name=""/>
        <dsp:cNvSpPr/>
      </dsp:nvSpPr>
      <dsp:spPr>
        <a:xfrm rot="5400000">
          <a:off x="5423089" y="1673527"/>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Class attributes e.g. name of the source file</a:t>
          </a:r>
          <a:endParaRPr lang="en-US" sz="1700" kern="1200" dirty="0"/>
        </a:p>
      </dsp:txBody>
      <dsp:txXfrm rot="5400000">
        <a:off x="5423089" y="1673527"/>
        <a:ext cx="346077" cy="5266944"/>
      </dsp:txXfrm>
    </dsp:sp>
    <dsp:sp modelId="{8DE355ED-1B0C-46AA-8D0C-AB71D5FEAE71}">
      <dsp:nvSpPr>
        <dsp:cNvPr id="0" name=""/>
        <dsp:cNvSpPr/>
      </dsp:nvSpPr>
      <dsp:spPr>
        <a:xfrm>
          <a:off x="0" y="4090700"/>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Attributes</a:t>
          </a:r>
          <a:endParaRPr lang="en-US" sz="2100" kern="1200" dirty="0"/>
        </a:p>
      </dsp:txBody>
      <dsp:txXfrm>
        <a:off x="0" y="4090700"/>
        <a:ext cx="2962656" cy="43259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A7749-3B69-479F-A966-24414C8A1445}" type="datetimeFigureOut">
              <a:rPr lang="en-US" smtClean="0"/>
              <a:pPr/>
              <a:t>11/6/2016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4ABD6-EB69-41F8-AE27-9094148744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smtClean="0"/>
              <a:t>I</a:t>
            </a:r>
            <a:r>
              <a:rPr lang="en-US" dirty="0" err="1" smtClean="0"/>
              <a:t>ntermediate</a:t>
            </a:r>
            <a:r>
              <a:rPr lang="en-US" dirty="0" smtClean="0"/>
              <a:t> language between </a:t>
            </a:r>
            <a:r>
              <a:rPr lang="en-US" dirty="0" smtClean="0"/>
              <a:t>Java</a:t>
            </a:r>
            <a:r>
              <a:rPr lang="pl-PL" dirty="0" smtClean="0"/>
              <a:t> and </a:t>
            </a:r>
            <a:r>
              <a:rPr lang="en-US" dirty="0" smtClean="0"/>
              <a:t>machine code</a:t>
            </a:r>
            <a:r>
              <a:rPr lang="pl-PL" baseline="0" dirty="0" smtClean="0"/>
              <a:t> </a:t>
            </a:r>
            <a:r>
              <a:rPr lang="pl-PL" baseline="0" dirty="0" smtClean="0"/>
              <a:t>JVM.</a:t>
            </a:r>
            <a:endParaRPr lang="pl-PL" dirty="0" smtClean="0"/>
          </a:p>
          <a:p>
            <a:r>
              <a:rPr lang="en-US" dirty="0" err="1" smtClean="0"/>
              <a:t>Bytecode</a:t>
            </a:r>
            <a:r>
              <a:rPr lang="en-US" dirty="0" smtClean="0"/>
              <a:t> is an intermediate representation of a program—halfway between human readable source and machine code.</a:t>
            </a:r>
            <a:endParaRPr lang="pl-PL" dirty="0" smtClean="0"/>
          </a:p>
          <a:p>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High-level languages control constructs aren’t present in JVM bytecode (while, do-while)</a:t>
            </a: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dirty="0" smtClean="0"/>
              <a:t>There are several ways to “hook” this instrumentation mechanism into the JVM.</a:t>
            </a:r>
            <a:endParaRPr lang="pl-PL" dirty="0" smtClean="0"/>
          </a:p>
          <a:p>
            <a:r>
              <a:rPr lang="en-US" dirty="0" smtClean="0"/>
              <a:t>You could implement your own special-purpose class loader and load parts of the code with it</a:t>
            </a:r>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Available since the Java version 1.5.0, the package</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java.lang.instrument</a:t>
            </a:r>
            <a:r>
              <a:rPr lang="en-US" sz="1200" kern="1200" dirty="0" smtClean="0">
                <a:solidFill>
                  <a:schemeClr val="tx1"/>
                </a:solidFill>
                <a:latin typeface="+mn-lt"/>
                <a:ea typeface="+mn-ea"/>
                <a:cs typeface="+mn-cs"/>
              </a:rPr>
              <a:t> defines a standard API for </a:t>
            </a:r>
            <a:r>
              <a:rPr lang="en-US" sz="1200" kern="1200" dirty="0" err="1" smtClean="0">
                <a:solidFill>
                  <a:schemeClr val="tx1"/>
                </a:solidFill>
                <a:latin typeface="+mn-lt"/>
                <a:ea typeface="+mn-ea"/>
                <a:cs typeface="+mn-cs"/>
              </a:rPr>
              <a:t>instrumenting</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 of classes before they’re loaded</a:t>
            </a:r>
            <a:r>
              <a:rPr lang="pl-PL"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the virtual machine</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F</a:t>
            </a:r>
            <a:r>
              <a:rPr lang="en-US" sz="1200" kern="1200" dirty="0" err="1" smtClean="0">
                <a:solidFill>
                  <a:schemeClr val="tx1"/>
                </a:solidFill>
                <a:latin typeface="+mn-lt"/>
                <a:ea typeface="+mn-ea"/>
                <a:cs typeface="+mn-cs"/>
              </a:rPr>
              <a:t>ollowing</a:t>
            </a:r>
            <a:r>
              <a:rPr lang="en-US" sz="1200" kern="1200" dirty="0" smtClean="0">
                <a:solidFill>
                  <a:schemeClr val="tx1"/>
                </a:solidFill>
                <a:latin typeface="+mn-lt"/>
                <a:ea typeface="+mn-ea"/>
                <a:cs typeface="+mn-cs"/>
              </a:rPr>
              <a:t> line in the manifest file:</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Premain</a:t>
            </a:r>
            <a:r>
              <a:rPr lang="en-US" sz="1200" kern="1200" dirty="0" smtClean="0">
                <a:solidFill>
                  <a:schemeClr val="tx1"/>
                </a:solidFill>
                <a:latin typeface="+mn-lt"/>
                <a:ea typeface="+mn-ea"/>
                <a:cs typeface="+mn-cs"/>
              </a:rPr>
              <a:t>-Class: </a:t>
            </a:r>
            <a:r>
              <a:rPr lang="en-US" sz="1200" kern="1200" dirty="0" err="1" smtClean="0">
                <a:solidFill>
                  <a:schemeClr val="tx1"/>
                </a:solidFill>
                <a:latin typeface="+mn-lt"/>
                <a:ea typeface="+mn-ea"/>
                <a:cs typeface="+mn-cs"/>
              </a:rPr>
              <a:t>asm.Agent</a:t>
            </a:r>
            <a:endParaRPr lang="pl-PL" sz="1200" kern="1200" dirty="0" smtClean="0">
              <a:solidFill>
                <a:schemeClr val="tx1"/>
              </a:solidFill>
              <a:latin typeface="+mn-lt"/>
              <a:ea typeface="+mn-ea"/>
              <a:cs typeface="+mn-cs"/>
            </a:endParaRPr>
          </a:p>
          <a:p>
            <a:endParaRPr lang="pl-P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http://blog.javabenchmark.org/2013/05/java-instrumentation-tutorial.html</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pPr marL="228600" indent="-228600">
              <a:buAutoNum type="arabicPeriod"/>
            </a:pPr>
            <a:r>
              <a:rPr lang="pl-PL" dirty="0" smtClean="0"/>
              <a:t>ASM</a:t>
            </a:r>
          </a:p>
          <a:p>
            <a:pPr marL="685800" lvl="1" indent="-228600">
              <a:buFont typeface="Arial" pitchFamily="34" charset="0"/>
              <a:buChar char="•"/>
            </a:pPr>
            <a:r>
              <a:rPr lang="pl-PL" dirty="0" smtClean="0"/>
              <a:t>industry standard for </a:t>
            </a:r>
            <a:r>
              <a:rPr lang="pl-PL" dirty="0" err="1" smtClean="0"/>
              <a:t>bytecode</a:t>
            </a:r>
            <a:r>
              <a:rPr lang="pl-PL" dirty="0" smtClean="0"/>
              <a:t> </a:t>
            </a:r>
            <a:r>
              <a:rPr lang="pl-PL" dirty="0" err="1" smtClean="0"/>
              <a:t>manipulation</a:t>
            </a:r>
            <a:r>
              <a:rPr lang="pl-PL" dirty="0" smtClean="0"/>
              <a:t>, </a:t>
            </a:r>
            <a:r>
              <a:rPr lang="en-US" dirty="0" smtClean="0"/>
              <a:t>almost all other libraries are built on top of ASM</a:t>
            </a:r>
            <a:endParaRPr lang="pl-PL" dirty="0" smtClean="0"/>
          </a:p>
          <a:p>
            <a:pPr marL="685800" lvl="1" indent="-228600">
              <a:buFont typeface="Arial" pitchFamily="34" charset="0"/>
              <a:buChar char="•"/>
            </a:pPr>
            <a:r>
              <a:rPr lang="pl-PL" dirty="0" err="1" smtClean="0"/>
              <a:t>small</a:t>
            </a:r>
            <a:r>
              <a:rPr lang="pl-PL" dirty="0" smtClean="0"/>
              <a:t>, </a:t>
            </a:r>
            <a:r>
              <a:rPr lang="pl-PL" dirty="0" err="1" smtClean="0"/>
              <a:t>fast</a:t>
            </a:r>
            <a:r>
              <a:rPr lang="pl-PL" dirty="0" smtClean="0"/>
              <a:t>, </a:t>
            </a:r>
            <a:r>
              <a:rPr lang="pl-PL" dirty="0" err="1" smtClean="0"/>
              <a:t>very</a:t>
            </a:r>
            <a:r>
              <a:rPr lang="pl-PL" dirty="0" smtClean="0"/>
              <a:t> </a:t>
            </a:r>
            <a:r>
              <a:rPr lang="pl-PL" dirty="0" err="1" smtClean="0"/>
              <a:t>close</a:t>
            </a:r>
            <a:r>
              <a:rPr lang="pl-PL" dirty="0" smtClean="0"/>
              <a:t> to </a:t>
            </a:r>
            <a:r>
              <a:rPr lang="pl-PL" dirty="0" err="1" smtClean="0"/>
              <a:t>bytecode</a:t>
            </a:r>
            <a:endParaRPr lang="pl-PL" dirty="0" smtClean="0"/>
          </a:p>
          <a:p>
            <a:pPr marL="685800" lvl="1" indent="-228600">
              <a:buFont typeface="Arial" pitchFamily="34" charset="0"/>
              <a:buChar char="•"/>
            </a:pPr>
            <a:r>
              <a:rPr lang="pl-PL" dirty="0" err="1" smtClean="0"/>
              <a:t>up-to-date</a:t>
            </a:r>
            <a:r>
              <a:rPr lang="pl-PL" dirty="0" smtClean="0"/>
              <a:t> (</a:t>
            </a:r>
            <a:r>
              <a:rPr lang="pl-PL" dirty="0" err="1" smtClean="0"/>
              <a:t>there</a:t>
            </a:r>
            <a:r>
              <a:rPr lang="pl-PL" baseline="0" dirty="0" smtClean="0"/>
              <a:t> </a:t>
            </a:r>
            <a:r>
              <a:rPr lang="pl-PL" baseline="0" dirty="0" err="1" smtClean="0"/>
              <a:t>is</a:t>
            </a:r>
            <a:r>
              <a:rPr lang="pl-PL" baseline="0" dirty="0" smtClean="0"/>
              <a:t> </a:t>
            </a:r>
            <a:r>
              <a:rPr lang="pl-PL" baseline="0" dirty="0" err="1" smtClean="0"/>
              <a:t>version</a:t>
            </a:r>
            <a:r>
              <a:rPr lang="pl-PL" baseline="0" dirty="0" smtClean="0"/>
              <a:t> for 1.9)</a:t>
            </a:r>
          </a:p>
          <a:p>
            <a:pPr marL="685800" lvl="1" indent="-228600">
              <a:buFont typeface="Arial" pitchFamily="34" charset="0"/>
              <a:buChar char="•"/>
            </a:pPr>
            <a:r>
              <a:rPr lang="pl-PL" baseline="0" dirty="0" err="1" smtClean="0"/>
              <a:t>used</a:t>
            </a:r>
            <a:r>
              <a:rPr lang="pl-PL" baseline="0" dirty="0" smtClean="0"/>
              <a:t> </a:t>
            </a:r>
            <a:r>
              <a:rPr lang="pl-PL" baseline="0" dirty="0" err="1" smtClean="0"/>
              <a:t>in</a:t>
            </a:r>
            <a:r>
              <a:rPr lang="pl-PL" baseline="0" dirty="0" smtClean="0"/>
              <a:t> </a:t>
            </a:r>
            <a:r>
              <a:rPr lang="pl-PL" baseline="0" dirty="0" err="1" smtClean="0"/>
              <a:t>jdk</a:t>
            </a:r>
            <a:r>
              <a:rPr lang="pl-PL" baseline="0" dirty="0" smtClean="0"/>
              <a:t>, </a:t>
            </a:r>
            <a:r>
              <a:rPr lang="pl-PL" baseline="0" dirty="0" err="1" smtClean="0"/>
              <a:t>requires</a:t>
            </a:r>
            <a:r>
              <a:rPr lang="pl-PL" baseline="0" dirty="0" smtClean="0"/>
              <a:t> </a:t>
            </a:r>
            <a:r>
              <a:rPr lang="en-US" dirty="0" smtClean="0"/>
              <a:t>understanding of how the JVM works</a:t>
            </a:r>
            <a:r>
              <a:rPr lang="pl-PL" dirty="0" smtClean="0"/>
              <a:t> (</a:t>
            </a:r>
            <a:r>
              <a:rPr lang="pl-PL" dirty="0" err="1" smtClean="0"/>
              <a:t>bytecode</a:t>
            </a:r>
            <a:r>
              <a:rPr lang="pl-PL" dirty="0" smtClean="0"/>
              <a:t>,</a:t>
            </a:r>
            <a:r>
              <a:rPr lang="pl-PL" baseline="0" dirty="0" smtClean="0"/>
              <a:t> </a:t>
            </a:r>
            <a:r>
              <a:rPr lang="pl-PL" baseline="0" dirty="0" err="1" smtClean="0"/>
              <a:t>class</a:t>
            </a:r>
            <a:r>
              <a:rPr lang="pl-PL" baseline="0" dirty="0" smtClean="0"/>
              <a:t> format)</a:t>
            </a:r>
            <a:endParaRPr lang="pl-PL" dirty="0" smtClean="0"/>
          </a:p>
          <a:p>
            <a:pPr marL="685800" lvl="1" indent="-228600">
              <a:buFont typeface="Arial" pitchFamily="34" charset="0"/>
              <a:buChar char="•"/>
            </a:pPr>
            <a:endParaRPr lang="pl-PL" dirty="0" smtClean="0"/>
          </a:p>
          <a:p>
            <a:pPr marL="228600" indent="-228600">
              <a:buAutoNum type="arabicPeriod"/>
            </a:pPr>
            <a:r>
              <a:rPr lang="pl-PL" dirty="0" smtClean="0"/>
              <a:t>CGLIB</a:t>
            </a:r>
          </a:p>
          <a:p>
            <a:pPr marL="685800" lvl="1" indent="-228600">
              <a:buFont typeface="Arial" pitchFamily="34" charset="0"/>
              <a:buChar char="•"/>
            </a:pPr>
            <a:r>
              <a:rPr lang="en-US" dirty="0" smtClean="0"/>
              <a:t>designed and implemented more than ten years ago</a:t>
            </a:r>
            <a:endParaRPr lang="pl-PL" dirty="0" smtClean="0"/>
          </a:p>
          <a:p>
            <a:pPr marL="685800" lvl="1" indent="-228600">
              <a:buFont typeface="Arial" pitchFamily="34" charset="0"/>
              <a:buChar char="•"/>
            </a:pPr>
            <a:r>
              <a:rPr lang="pl-PL" dirty="0" err="1" smtClean="0"/>
              <a:t>Built</a:t>
            </a:r>
            <a:r>
              <a:rPr lang="pl-PL" dirty="0" smtClean="0"/>
              <a:t> on top of ASM</a:t>
            </a:r>
          </a:p>
          <a:p>
            <a:pPr marL="685800" lvl="1" indent="-228600">
              <a:buFont typeface="Arial" pitchFamily="34" charset="0"/>
              <a:buChar char="•"/>
            </a:pPr>
            <a:r>
              <a:rPr lang="pl-PL" dirty="0" err="1" smtClean="0"/>
              <a:t>Poor</a:t>
            </a:r>
            <a:r>
              <a:rPr lang="pl-PL" baseline="0" dirty="0" smtClean="0"/>
              <a:t> </a:t>
            </a:r>
            <a:r>
              <a:rPr lang="pl-PL" baseline="0" dirty="0" err="1" smtClean="0"/>
              <a:t>documentation</a:t>
            </a:r>
            <a:endParaRPr lang="pl-PL" baseline="0" dirty="0" smtClean="0"/>
          </a:p>
          <a:p>
            <a:pPr marL="685800" lvl="1" indent="-228600">
              <a:buFont typeface="Arial" pitchFamily="34" charset="0"/>
              <a:buChar char="•"/>
            </a:pPr>
            <a:r>
              <a:rPr lang="en-US" dirty="0" smtClean="0"/>
              <a:t>allows the creation of Java proxies for non-interface types</a:t>
            </a:r>
            <a:endParaRPr lang="pl-PL" baseline="0" dirty="0" smtClean="0"/>
          </a:p>
          <a:p>
            <a:pPr marL="685800" lvl="1" indent="-228600">
              <a:buFont typeface="Arial" pitchFamily="34" charset="0"/>
              <a:buChar char="•"/>
            </a:pPr>
            <a:r>
              <a:rPr lang="pl-PL" baseline="0" dirty="0" err="1" smtClean="0"/>
              <a:t>Used</a:t>
            </a:r>
            <a:r>
              <a:rPr lang="pl-PL" baseline="0" dirty="0" smtClean="0"/>
              <a:t> by </a:t>
            </a:r>
            <a:r>
              <a:rPr lang="pl-PL" baseline="0" dirty="0" err="1" smtClean="0"/>
              <a:t>hibernate</a:t>
            </a:r>
            <a:r>
              <a:rPr lang="pl-PL" baseline="0" dirty="0" smtClean="0"/>
              <a:t> (not </a:t>
            </a:r>
            <a:r>
              <a:rPr lang="pl-PL" baseline="0" dirty="0" err="1" smtClean="0"/>
              <a:t>anymore</a:t>
            </a:r>
            <a:r>
              <a:rPr lang="pl-PL" baseline="0" dirty="0" smtClean="0"/>
              <a:t>), spring (</a:t>
            </a:r>
            <a:r>
              <a:rPr lang="pl-PL" baseline="0" dirty="0" err="1" smtClean="0"/>
              <a:t>cglib-proxy</a:t>
            </a:r>
            <a:r>
              <a:rPr lang="pl-PL" baseline="0" dirty="0" smtClean="0"/>
              <a:t>)</a:t>
            </a:r>
            <a:endParaRPr lang="pl-PL" dirty="0" smtClean="0"/>
          </a:p>
          <a:p>
            <a:pPr marL="685800" lvl="1" indent="-228600">
              <a:buFont typeface="Arial" pitchFamily="34" charset="0"/>
              <a:buChar char="•"/>
            </a:pPr>
            <a:endParaRPr lang="pl-PL" dirty="0" smtClean="0"/>
          </a:p>
          <a:p>
            <a:pPr marL="228600" indent="-228600">
              <a:buAutoNum type="arabicPeriod"/>
            </a:pPr>
            <a:r>
              <a:rPr lang="pl-PL" dirty="0" err="1" smtClean="0"/>
              <a:t>Javaassist</a:t>
            </a:r>
            <a:endParaRPr lang="pl-PL" dirty="0" smtClean="0"/>
          </a:p>
          <a:p>
            <a:pPr marL="685800" lvl="1" indent="-228600">
              <a:buFont typeface="Arial" pitchFamily="34" charset="0"/>
              <a:buChar char="•"/>
            </a:pPr>
            <a:r>
              <a:rPr lang="pl-PL" dirty="0" err="1" smtClean="0"/>
              <a:t>subproject</a:t>
            </a:r>
            <a:r>
              <a:rPr lang="pl-PL" dirty="0" smtClean="0"/>
              <a:t> of </a:t>
            </a:r>
            <a:r>
              <a:rPr lang="pl-PL" dirty="0" err="1" smtClean="0"/>
              <a:t>jboss</a:t>
            </a:r>
            <a:endParaRPr lang="pl-PL" dirty="0" smtClean="0"/>
          </a:p>
          <a:p>
            <a:pPr marL="685800" lvl="1" indent="-228600">
              <a:buFont typeface="Arial" pitchFamily="34" charset="0"/>
              <a:buChar char="•"/>
            </a:pPr>
            <a:r>
              <a:rPr lang="en-US" dirty="0" smtClean="0"/>
              <a:t>both a high level and low level API</a:t>
            </a:r>
            <a:endParaRPr lang="pl-PL" dirty="0" smtClean="0"/>
          </a:p>
          <a:p>
            <a:pPr marL="685800" lvl="1" indent="-228600">
              <a:buFont typeface="Arial" pitchFamily="34" charset="0"/>
              <a:buChar char="•"/>
            </a:pPr>
            <a:r>
              <a:rPr lang="pl-PL" dirty="0" err="1" smtClean="0"/>
              <a:t>suffered</a:t>
            </a:r>
            <a:r>
              <a:rPr lang="pl-PL" dirty="0" smtClean="0"/>
              <a:t> </a:t>
            </a:r>
            <a:r>
              <a:rPr lang="pl-PL" dirty="0" err="1" smtClean="0"/>
              <a:t>from</a:t>
            </a:r>
            <a:r>
              <a:rPr lang="pl-PL" dirty="0" smtClean="0"/>
              <a:t> </a:t>
            </a:r>
            <a:r>
              <a:rPr lang="pl-PL" dirty="0" err="1" smtClean="0"/>
              <a:t>inactivity</a:t>
            </a:r>
            <a:r>
              <a:rPr lang="pl-PL" dirty="0" smtClean="0"/>
              <a:t> 	</a:t>
            </a:r>
          </a:p>
          <a:p>
            <a:pPr marL="685800" lvl="1" indent="-228600">
              <a:buFont typeface="Arial" pitchFamily="34" charset="0"/>
              <a:buChar char="•"/>
            </a:pPr>
            <a:r>
              <a:rPr lang="en-US" dirty="0" smtClean="0"/>
              <a:t>may still have issues with Java 8 support</a:t>
            </a:r>
            <a:endParaRPr lang="pl-PL" dirty="0" smtClean="0"/>
          </a:p>
          <a:p>
            <a:pPr marL="685800" lvl="1" indent="-228600">
              <a:buFont typeface="Arial" pitchFamily="34" charset="0"/>
              <a:buChar char="•"/>
            </a:pPr>
            <a:r>
              <a:rPr lang="pl-PL" dirty="0" err="1" smtClean="0"/>
              <a:t>slower</a:t>
            </a:r>
            <a:r>
              <a:rPr lang="pl-PL" dirty="0" smtClean="0"/>
              <a:t> </a:t>
            </a:r>
            <a:r>
              <a:rPr lang="pl-PL" dirty="0" err="1" smtClean="0"/>
              <a:t>than</a:t>
            </a:r>
            <a:r>
              <a:rPr lang="pl-PL" dirty="0" smtClean="0"/>
              <a:t> </a:t>
            </a:r>
            <a:r>
              <a:rPr lang="pl-PL" dirty="0" err="1" smtClean="0"/>
              <a:t>cglib</a:t>
            </a:r>
            <a:endParaRPr lang="pl-PL" dirty="0" smtClean="0"/>
          </a:p>
          <a:p>
            <a:pPr marL="685800" lvl="1" indent="-228600">
              <a:buFont typeface="Arial" pitchFamily="34" charset="0"/>
              <a:buChar char="•"/>
            </a:pPr>
            <a:endParaRPr lang="pl-PL" dirty="0" smtClean="0"/>
          </a:p>
          <a:p>
            <a:pPr marL="228600" indent="-228600">
              <a:buAutoNum type="arabicPeriod"/>
            </a:pPr>
            <a:r>
              <a:rPr lang="pl-PL" dirty="0" err="1" smtClean="0"/>
              <a:t>Byte</a:t>
            </a:r>
            <a:r>
              <a:rPr lang="pl-PL" dirty="0" smtClean="0"/>
              <a:t> Buddy</a:t>
            </a:r>
          </a:p>
          <a:p>
            <a:pPr marL="685800" lvl="1" indent="-228600">
              <a:buFont typeface="Arial" pitchFamily="34" charset="0"/>
              <a:buChar char="•"/>
            </a:pPr>
            <a:r>
              <a:rPr lang="pl-PL" dirty="0" err="1" smtClean="0"/>
              <a:t>quite</a:t>
            </a:r>
            <a:r>
              <a:rPr lang="pl-PL" dirty="0" smtClean="0"/>
              <a:t> </a:t>
            </a:r>
            <a:r>
              <a:rPr lang="pl-PL" dirty="0" err="1" smtClean="0"/>
              <a:t>new</a:t>
            </a:r>
            <a:r>
              <a:rPr lang="pl-PL" dirty="0" smtClean="0"/>
              <a:t> player </a:t>
            </a:r>
            <a:r>
              <a:rPr lang="pl-PL" dirty="0" err="1" smtClean="0"/>
              <a:t>built</a:t>
            </a:r>
            <a:r>
              <a:rPr lang="pl-PL" dirty="0" smtClean="0"/>
              <a:t> on top of ASM</a:t>
            </a:r>
          </a:p>
          <a:p>
            <a:pPr marL="685800" lvl="1" indent="-228600">
              <a:buFont typeface="Arial" pitchFamily="34" charset="0"/>
              <a:buChar char="•"/>
            </a:pPr>
            <a:r>
              <a:rPr lang="pl-PL" dirty="0" err="1" smtClean="0"/>
              <a:t>High-level</a:t>
            </a:r>
            <a:r>
              <a:rPr lang="pl-PL" dirty="0" smtClean="0"/>
              <a:t> </a:t>
            </a:r>
            <a:r>
              <a:rPr lang="pl-PL" dirty="0" err="1" smtClean="0"/>
              <a:t>api</a:t>
            </a:r>
            <a:r>
              <a:rPr lang="pl-PL" dirty="0" smtClean="0"/>
              <a:t>, </a:t>
            </a:r>
            <a:r>
              <a:rPr lang="en-US" dirty="0" smtClean="0"/>
              <a:t>does not require an understanding of Java byte code</a:t>
            </a:r>
            <a:endParaRPr lang="pl-PL" dirty="0" smtClean="0"/>
          </a:p>
          <a:p>
            <a:pPr marL="685800" lvl="1" indent="-228600">
              <a:buFont typeface="Arial" pitchFamily="34" charset="0"/>
              <a:buChar char="•"/>
            </a:pPr>
            <a:r>
              <a:rPr lang="pl-PL" dirty="0" err="1" smtClean="0"/>
              <a:t>Allowes</a:t>
            </a:r>
            <a:r>
              <a:rPr lang="pl-PL" dirty="0" smtClean="0"/>
              <a:t> </a:t>
            </a:r>
            <a:r>
              <a:rPr lang="pl-PL" dirty="0" err="1" smtClean="0"/>
              <a:t>everything</a:t>
            </a:r>
            <a:r>
              <a:rPr lang="pl-PL" baseline="0" dirty="0" smtClean="0"/>
              <a:t> </a:t>
            </a:r>
            <a:r>
              <a:rPr lang="pl-PL" baseline="0" dirty="0" err="1" smtClean="0"/>
              <a:t>that</a:t>
            </a:r>
            <a:r>
              <a:rPr lang="pl-PL" baseline="0" dirty="0" smtClean="0"/>
              <a:t> </a:t>
            </a:r>
            <a:r>
              <a:rPr lang="pl-PL" baseline="0" dirty="0" err="1" smtClean="0"/>
              <a:t>cglib</a:t>
            </a:r>
            <a:r>
              <a:rPr lang="pl-PL" baseline="0" dirty="0" smtClean="0"/>
              <a:t> and </a:t>
            </a:r>
            <a:r>
              <a:rPr lang="pl-PL" baseline="0" dirty="0" err="1" smtClean="0"/>
              <a:t>javaassist</a:t>
            </a:r>
            <a:endParaRPr lang="pl-PL" dirty="0" smtClean="0"/>
          </a:p>
          <a:p>
            <a:pPr marL="685800" lvl="1" indent="-228600">
              <a:buFont typeface="Arial" pitchFamily="34" charset="0"/>
              <a:buChar char="•"/>
            </a:pPr>
            <a:r>
              <a:rPr lang="pl-PL" dirty="0" err="1" smtClean="0"/>
              <a:t>Mockito</a:t>
            </a:r>
            <a:r>
              <a:rPr lang="pl-PL" dirty="0" smtClean="0"/>
              <a:t> </a:t>
            </a:r>
            <a:r>
              <a:rPr lang="pl-PL" dirty="0" err="1" smtClean="0"/>
              <a:t>gave</a:t>
            </a:r>
            <a:r>
              <a:rPr lang="pl-PL" baseline="0" dirty="0" smtClean="0"/>
              <a:t> </a:t>
            </a:r>
            <a:r>
              <a:rPr lang="pl-PL" baseline="0" dirty="0" err="1" smtClean="0"/>
              <a:t>up</a:t>
            </a:r>
            <a:r>
              <a:rPr lang="pl-PL" baseline="0" dirty="0" smtClean="0"/>
              <a:t> </a:t>
            </a:r>
            <a:r>
              <a:rPr lang="pl-PL" baseline="0" dirty="0" err="1" smtClean="0"/>
              <a:t>cglib</a:t>
            </a:r>
            <a:r>
              <a:rPr lang="pl-PL" baseline="0" dirty="0" smtClean="0"/>
              <a:t> for </a:t>
            </a:r>
            <a:r>
              <a:rPr lang="pl-PL" baseline="0" dirty="0" err="1" smtClean="0"/>
              <a:t>byte</a:t>
            </a:r>
            <a:r>
              <a:rPr lang="pl-PL" baseline="0" dirty="0" smtClean="0"/>
              <a:t> buddy</a:t>
            </a:r>
            <a:endParaRPr lang="pl-PL" dirty="0" smtClean="0"/>
          </a:p>
          <a:p>
            <a:pPr marL="685800" lvl="1" indent="-228600">
              <a:buFont typeface="Arial" pitchFamily="34" charset="0"/>
              <a:buChar char="•"/>
            </a:pPr>
            <a:endParaRPr lang="pl-PL" dirty="0" smtClean="0"/>
          </a:p>
          <a:p>
            <a:pPr marL="228600" indent="-228600">
              <a:buAutoNum type="arabicPeriod"/>
            </a:pPr>
            <a:r>
              <a:rPr lang="pl-PL" dirty="0" err="1" smtClean="0"/>
              <a:t>AspectJ</a:t>
            </a:r>
            <a:endParaRPr lang="pl-PL" dirty="0" smtClean="0"/>
          </a:p>
          <a:p>
            <a:pPr marL="685800" lvl="1" indent="-228600">
              <a:buFont typeface="Arial" pitchFamily="34" charset="0"/>
              <a:buChar char="•"/>
            </a:pPr>
            <a:r>
              <a:rPr lang="en-US" dirty="0" smtClean="0"/>
              <a:t>tool for </a:t>
            </a:r>
            <a:r>
              <a:rPr lang="en-US" b="0" dirty="0" smtClean="0"/>
              <a:t>aspect-oriented programming </a:t>
            </a:r>
            <a:r>
              <a:rPr lang="en-US" dirty="0" smtClean="0"/>
              <a:t>(only)</a:t>
            </a:r>
            <a:endParaRPr lang="pl-PL" dirty="0" smtClean="0"/>
          </a:p>
          <a:p>
            <a:pPr marL="685800" lvl="1" indent="-228600">
              <a:buFont typeface="Arial" pitchFamily="34" charset="0"/>
              <a:buChar char="•"/>
            </a:pPr>
            <a:r>
              <a:rPr lang="pl-PL" dirty="0" err="1" smtClean="0"/>
              <a:t>manipulation</a:t>
            </a:r>
            <a:r>
              <a:rPr lang="pl-PL" dirty="0" smtClean="0"/>
              <a:t> </a:t>
            </a:r>
            <a:r>
              <a:rPr lang="pl-PL" dirty="0" err="1" smtClean="0"/>
              <a:t>at</a:t>
            </a:r>
            <a:r>
              <a:rPr lang="pl-PL" dirty="0" smtClean="0"/>
              <a:t> </a:t>
            </a:r>
            <a:r>
              <a:rPr lang="pl-PL" dirty="0" err="1" smtClean="0"/>
              <a:t>compile-time</a:t>
            </a:r>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pl-PL" dirty="0" err="1" smtClean="0"/>
              <a:t>Bytecode</a:t>
            </a:r>
            <a:r>
              <a:rPr lang="pl-PL" dirty="0" smtClean="0"/>
              <a:t> </a:t>
            </a:r>
            <a:r>
              <a:rPr lang="pl-PL" dirty="0" err="1" smtClean="0"/>
              <a:t>is</a:t>
            </a:r>
            <a:r>
              <a:rPr lang="pl-PL" dirty="0" smtClean="0"/>
              <a:t> part of a JVM, we </a:t>
            </a:r>
            <a:r>
              <a:rPr lang="pl-PL" dirty="0" err="1" smtClean="0"/>
              <a:t>cannot</a:t>
            </a:r>
            <a:r>
              <a:rPr lang="pl-PL" dirty="0" smtClean="0"/>
              <a:t> </a:t>
            </a:r>
            <a:r>
              <a:rPr lang="pl-PL" dirty="0" err="1" smtClean="0"/>
              <a:t>realy</a:t>
            </a:r>
            <a:r>
              <a:rPr lang="pl-PL" baseline="0" dirty="0" smtClean="0"/>
              <a:t> </a:t>
            </a:r>
            <a:r>
              <a:rPr lang="pl-PL" baseline="0" dirty="0" err="1" smtClean="0"/>
              <a:t>understand</a:t>
            </a:r>
            <a:r>
              <a:rPr lang="pl-PL" baseline="0" dirty="0" smtClean="0"/>
              <a:t> </a:t>
            </a:r>
            <a:r>
              <a:rPr lang="pl-PL" baseline="0" dirty="0" err="1" smtClean="0"/>
              <a:t>bytecode</a:t>
            </a:r>
            <a:r>
              <a:rPr lang="pl-PL" baseline="0" dirty="0" smtClean="0"/>
              <a:t> </a:t>
            </a:r>
            <a:r>
              <a:rPr lang="pl-PL" baseline="0" dirty="0" err="1" smtClean="0"/>
              <a:t>without</a:t>
            </a:r>
            <a:r>
              <a:rPr lang="pl-PL" baseline="0" dirty="0" smtClean="0"/>
              <a:t> </a:t>
            </a:r>
            <a:r>
              <a:rPr lang="pl-PL" baseline="0" dirty="0" err="1" smtClean="0"/>
              <a:t>understanding</a:t>
            </a:r>
            <a:r>
              <a:rPr lang="pl-PL" baseline="0" dirty="0" smtClean="0"/>
              <a:t> JVM and vice </a:t>
            </a:r>
            <a:r>
              <a:rPr lang="pl-PL" baseline="0" dirty="0" err="1" smtClean="0"/>
              <a:t>versa</a:t>
            </a:r>
            <a:r>
              <a:rPr lang="pl-PL" baseline="0" dirty="0" smtClean="0"/>
              <a:t>.</a:t>
            </a:r>
            <a:endParaRPr lang="pl-PL" dirty="0" smtClean="0"/>
          </a:p>
          <a:p>
            <a:pPr marL="228600" indent="-228600">
              <a:buAutoNum type="arabicPeriod"/>
            </a:pPr>
            <a:r>
              <a:rPr lang="en-US" dirty="0" smtClean="0"/>
              <a:t>Profilers</a:t>
            </a:r>
            <a:r>
              <a:rPr lang="en-US" dirty="0" smtClean="0"/>
              <a:t>, tracers, measuring code coverage, mocking frameworks, AOP etc..</a:t>
            </a:r>
          </a:p>
          <a:p>
            <a:pPr marL="228600" indent="-228600">
              <a:buAutoNum type="arabicPeriod"/>
            </a:pPr>
            <a:r>
              <a:rPr lang="pl-PL" dirty="0" err="1" smtClean="0"/>
              <a:t>If</a:t>
            </a:r>
            <a:r>
              <a:rPr lang="pl-PL" dirty="0" smtClean="0"/>
              <a:t> </a:t>
            </a:r>
            <a:r>
              <a:rPr lang="pl-PL" dirty="0" err="1" smtClean="0"/>
              <a:t>you</a:t>
            </a:r>
            <a:r>
              <a:rPr lang="pl-PL" dirty="0" smtClean="0"/>
              <a:t> </a:t>
            </a:r>
            <a:r>
              <a:rPr lang="pl-PL" dirty="0" err="1" smtClean="0"/>
              <a:t>realy</a:t>
            </a:r>
            <a:r>
              <a:rPr lang="pl-PL" baseline="0" dirty="0" smtClean="0"/>
              <a:t> </a:t>
            </a:r>
            <a:r>
              <a:rPr lang="pl-PL" baseline="0" dirty="0" err="1" smtClean="0"/>
              <a:t>need</a:t>
            </a:r>
            <a:r>
              <a:rPr lang="pl-PL" baseline="0" dirty="0" smtClean="0"/>
              <a:t> </a:t>
            </a:r>
            <a:r>
              <a:rPr lang="pl-PL" baseline="0" dirty="0" err="1" smtClean="0"/>
              <a:t>this</a:t>
            </a:r>
            <a:r>
              <a:rPr lang="pl-PL" baseline="0" dirty="0" smtClean="0"/>
              <a:t>… DSL </a:t>
            </a:r>
            <a:r>
              <a:rPr lang="pl-PL" baseline="0" dirty="0" err="1" smtClean="0"/>
              <a:t>possible</a:t>
            </a:r>
            <a:r>
              <a:rPr lang="pl-PL" baseline="0" dirty="0" smtClean="0"/>
              <a:t>. </a:t>
            </a:r>
          </a:p>
          <a:p>
            <a:pPr marL="228600" indent="-228600">
              <a:buAutoNum type="arabicPeriod"/>
            </a:pPr>
            <a:r>
              <a:rPr lang="en-US" dirty="0" smtClean="0"/>
              <a:t>Two different java statements may produce the same byte code, and two very similar instructions can produce very different </a:t>
            </a:r>
            <a:r>
              <a:rPr lang="en-US" dirty="0" err="1" smtClean="0"/>
              <a:t>bytecode</a:t>
            </a:r>
            <a:r>
              <a:rPr lang="en-US" dirty="0" smtClean="0"/>
              <a:t>. </a:t>
            </a:r>
            <a:r>
              <a:rPr lang="en-US" sz="1200" b="0" i="0" kern="1200" dirty="0" smtClean="0">
                <a:solidFill>
                  <a:schemeClr val="tx1"/>
                </a:solidFill>
                <a:latin typeface="+mn-lt"/>
                <a:ea typeface="+mn-ea"/>
                <a:cs typeface="+mn-cs"/>
              </a:rPr>
              <a:t>In some cases, the </a:t>
            </a:r>
            <a:r>
              <a:rPr lang="en-US" sz="1200" b="0" i="0" kern="1200" dirty="0" err="1" smtClean="0">
                <a:solidFill>
                  <a:schemeClr val="tx1"/>
                </a:solidFill>
                <a:latin typeface="+mn-lt"/>
                <a:ea typeface="+mn-ea"/>
                <a:cs typeface="+mn-cs"/>
              </a:rPr>
              <a:t>bytecode</a:t>
            </a:r>
            <a:r>
              <a:rPr lang="en-US" sz="1200" b="0" i="0" kern="1200" dirty="0" smtClean="0">
                <a:solidFill>
                  <a:schemeClr val="tx1"/>
                </a:solidFill>
                <a:latin typeface="+mn-lt"/>
                <a:ea typeface="+mn-ea"/>
                <a:cs typeface="+mn-cs"/>
              </a:rPr>
              <a:t> generated is not what you expect. </a:t>
            </a:r>
            <a:r>
              <a:rPr lang="en-US" dirty="0" smtClean="0"/>
              <a:t>This knowledge is crucial when debugging and doing performance and memory usage tuning. Understanding </a:t>
            </a:r>
            <a:r>
              <a:rPr lang="en-US" dirty="0" err="1" smtClean="0"/>
              <a:t>bytecode</a:t>
            </a:r>
            <a:r>
              <a:rPr lang="en-US" dirty="0" smtClean="0"/>
              <a:t> makes you a better programmer.</a:t>
            </a:r>
          </a:p>
          <a:p>
            <a:pPr marL="228600" indent="-228600">
              <a:buAutoNum type="arabicPeriod"/>
            </a:pPr>
            <a:r>
              <a:rPr lang="en-US" baseline="0" dirty="0" smtClean="0"/>
              <a:t>Learning </a:t>
            </a:r>
            <a:r>
              <a:rPr lang="en-US" baseline="0" dirty="0" smtClean="0"/>
              <a:t>bytecode opens gives real power and opens lots of possibilities when writing java code. It can be real fun.</a:t>
            </a:r>
          </a:p>
          <a:p>
            <a:pPr marL="228600" indent="-228600">
              <a:buAutoNum type="arabicPeriod"/>
            </a:pPr>
            <a:endParaRPr lang="en-US" baseline="0" dirty="0" smtClean="0"/>
          </a:p>
          <a:p>
            <a:pPr marL="228600" indent="-228600">
              <a:buAutoNum type="arabicPeriod"/>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fully understand bytecode, you need to understand the runtime environment that it executes in.</a:t>
            </a:r>
          </a:p>
          <a:p>
            <a:endParaRPr lang="en-US" dirty="0" smtClean="0"/>
          </a:p>
          <a:p>
            <a:pPr marL="228600" indent="-228600">
              <a:buAutoNum type="arabicPeriod"/>
            </a:pPr>
            <a:r>
              <a:rPr lang="en-US" dirty="0" smtClean="0"/>
              <a:t>The class is the smallest unit of program code that the platform can load. The first step is to take the data stream of bytes that constitute the class file (byte array) and produces a Class object (not initialized and not usable yet). Some basic checks performed.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Verification is complex, few steps process. These checks are done for performance reasons—they enable the skipping of runtime checks, thus making the interpreted code run faster. One of the step is checking the bytecode of methods:</a:t>
            </a:r>
          </a:p>
          <a:p>
            <a:pPr marL="228600" indent="-228600">
              <a:buFont typeface="Arial" pitchFamily="34" charset="0"/>
              <a:buChar char="•"/>
            </a:pPr>
            <a:r>
              <a:rPr lang="en-US" dirty="0" smtClean="0"/>
              <a:t>Check that all methods respect access control keywords</a:t>
            </a:r>
          </a:p>
          <a:p>
            <a:pPr marL="228600" indent="-228600">
              <a:buFont typeface="Arial" pitchFamily="34" charset="0"/>
              <a:buChar char="•"/>
            </a:pPr>
            <a:r>
              <a:rPr lang="en-US" dirty="0" smtClean="0"/>
              <a:t>Check that methods are called with the right number of parameters</a:t>
            </a:r>
          </a:p>
          <a:p>
            <a:pPr marL="228600" indent="-228600">
              <a:buFont typeface="Arial" pitchFamily="34" charset="0"/>
              <a:buChar char="•"/>
            </a:pPr>
            <a:r>
              <a:rPr lang="en-US" dirty="0" smtClean="0"/>
              <a:t>Ensure that variables are properly initialized before they’re used</a:t>
            </a:r>
          </a:p>
          <a:p>
            <a:pPr marL="228600" indent="-228600">
              <a:buFont typeface="Arial" pitchFamily="34" charset="0"/>
              <a:buChar char="•"/>
            </a:pPr>
            <a:endParaRPr lang="en-US" dirty="0" smtClean="0"/>
          </a:p>
          <a:p>
            <a:pPr marL="228600" indent="-228600">
              <a:buFont typeface="Arial" pitchFamily="34" charset="0"/>
              <a:buNone/>
            </a:pPr>
            <a:r>
              <a:rPr lang="en-US" dirty="0" smtClean="0"/>
              <a:t>3. Preparing the class involves allocating memory and getting static variables in the class</a:t>
            </a:r>
            <a:r>
              <a:rPr lang="pl-PL" dirty="0" smtClean="0"/>
              <a:t> </a:t>
            </a:r>
            <a:r>
              <a:rPr lang="en-US" dirty="0" smtClean="0"/>
              <a:t>ready to be initialized, but it doesn’t initialize variables or execute any VM </a:t>
            </a:r>
            <a:r>
              <a:rPr lang="en-US" dirty="0" err="1" smtClean="0"/>
              <a:t>bytecode</a:t>
            </a:r>
            <a:r>
              <a:rPr lang="en-US" dirty="0" smtClean="0"/>
              <a:t>.</a:t>
            </a:r>
            <a:endParaRPr lang="pl-PL" dirty="0" smtClean="0"/>
          </a:p>
          <a:p>
            <a:pPr marL="228600" indent="-228600">
              <a:buFont typeface="Arial" pitchFamily="34" charset="0"/>
              <a:buNone/>
            </a:pPr>
            <a:endParaRPr lang="en-US" dirty="0" smtClean="0"/>
          </a:p>
          <a:p>
            <a:pPr marL="228600" indent="-228600">
              <a:buFont typeface="Arial" pitchFamily="34" charset="0"/>
              <a:buNone/>
            </a:pPr>
            <a:r>
              <a:rPr lang="en-US" dirty="0" smtClean="0"/>
              <a:t>4.</a:t>
            </a:r>
            <a:r>
              <a:rPr lang="pl-PL" dirty="0" smtClean="0"/>
              <a:t> </a:t>
            </a:r>
            <a:r>
              <a:rPr lang="en-US" dirty="0" smtClean="0"/>
              <a:t>Load all referenced types (full process). </a:t>
            </a:r>
            <a:endParaRPr lang="pl-PL" dirty="0" smtClean="0"/>
          </a:p>
          <a:p>
            <a:pPr marL="228600" indent="-228600">
              <a:buFont typeface="Arial" pitchFamily="34" charset="0"/>
              <a:buNone/>
            </a:pPr>
            <a:r>
              <a:rPr lang="pl-PL" dirty="0" smtClean="0"/>
              <a:t>5. </a:t>
            </a:r>
            <a:r>
              <a:rPr lang="pl-PL" dirty="0" err="1" smtClean="0"/>
              <a:t>Init</a:t>
            </a:r>
            <a:r>
              <a:rPr lang="pl-PL" dirty="0" smtClean="0"/>
              <a:t>: i</a:t>
            </a:r>
            <a:r>
              <a:rPr lang="en-US" dirty="0" smtClean="0"/>
              <a:t>n </a:t>
            </a:r>
            <a:r>
              <a:rPr lang="en-US" dirty="0" smtClean="0"/>
              <a:t>this final phase, any static variables can be initialized and any static initialization blocks run.</a:t>
            </a:r>
            <a:endParaRPr lang="pl-PL" dirty="0" smtClean="0"/>
          </a:p>
          <a:p>
            <a:pPr marL="228600" indent="-228600">
              <a:buFont typeface="Arial" pitchFamily="34" charset="0"/>
              <a:buNone/>
            </a:pPr>
            <a:endParaRPr lang="pl-PL" dirty="0" smtClean="0"/>
          </a:p>
          <a:p>
            <a:pPr marL="228600" indent="-228600">
              <a:buFont typeface="Arial" pitchFamily="34" charset="0"/>
              <a:buNone/>
            </a:pPr>
            <a:r>
              <a:rPr lang="pl-PL" dirty="0" smtClean="0"/>
              <a:t>5. JIT </a:t>
            </a:r>
            <a:r>
              <a:rPr lang="pl-PL" dirty="0" err="1" smtClean="0"/>
              <a:t>Optimizations</a:t>
            </a:r>
            <a:endParaRPr lang="pl-PL" dirty="0" smtClean="0"/>
          </a:p>
          <a:p>
            <a:pPr marL="685800" lvl="1" indent="-228600">
              <a:buFont typeface="Arial" pitchFamily="34" charset="0"/>
              <a:buChar char="•"/>
            </a:pPr>
            <a:r>
              <a:rPr lang="pl-PL" dirty="0" err="1" smtClean="0"/>
              <a:t>Inlining</a:t>
            </a:r>
            <a:endParaRPr lang="pl-PL" dirty="0" smtClean="0"/>
          </a:p>
          <a:p>
            <a:pPr marL="685800" lvl="1" indent="-228600">
              <a:buFont typeface="Arial" pitchFamily="34" charset="0"/>
              <a:buChar char="•"/>
            </a:pPr>
            <a:r>
              <a:rPr lang="pl-PL" dirty="0" err="1" smtClean="0"/>
              <a:t>Loop</a:t>
            </a:r>
            <a:r>
              <a:rPr lang="pl-PL" baseline="0" dirty="0" smtClean="0"/>
              <a:t> </a:t>
            </a:r>
            <a:r>
              <a:rPr lang="pl-PL" baseline="0" dirty="0" err="1" smtClean="0"/>
              <a:t>unrolling</a:t>
            </a:r>
            <a:endParaRPr lang="pl-PL" baseline="0" dirty="0" smtClean="0"/>
          </a:p>
          <a:p>
            <a:pPr marL="685800" lvl="1" indent="-228600">
              <a:buFont typeface="Arial" pitchFamily="34" charset="0"/>
              <a:buChar char="•"/>
            </a:pPr>
            <a:r>
              <a:rPr lang="pl-PL" baseline="0" dirty="0" err="1" smtClean="0"/>
              <a:t>Escape</a:t>
            </a:r>
            <a:r>
              <a:rPr lang="pl-PL" baseline="0" dirty="0" smtClean="0"/>
              <a:t> </a:t>
            </a:r>
            <a:r>
              <a:rPr lang="pl-PL" baseline="0" dirty="0" err="1" smtClean="0"/>
              <a:t>analysis</a:t>
            </a:r>
            <a:endParaRPr lang="pl-PL" baseline="0" dirty="0" smtClean="0"/>
          </a:p>
          <a:p>
            <a:pPr marL="685800" lvl="1" indent="-228600">
              <a:buFont typeface="Arial" pitchFamily="34" charset="0"/>
              <a:buChar char="•"/>
            </a:pPr>
            <a:r>
              <a:rPr lang="pl-PL" baseline="0" dirty="0" err="1" smtClean="0"/>
              <a:t>Monomorphic</a:t>
            </a:r>
            <a:r>
              <a:rPr lang="pl-PL" baseline="0" dirty="0" smtClean="0"/>
              <a:t> </a:t>
            </a:r>
            <a:r>
              <a:rPr lang="pl-PL" baseline="0" dirty="0" err="1" smtClean="0"/>
              <a:t>calls</a:t>
            </a:r>
            <a:endParaRPr lang="pl-PL" baseline="0" dirty="0" smtClean="0"/>
          </a:p>
          <a:p>
            <a:pPr marL="685800" lvl="1" indent="-228600">
              <a:buFont typeface="Arial" pitchFamily="34" charset="0"/>
              <a:buChar char="•"/>
            </a:pPr>
            <a:r>
              <a:rPr lang="pl-PL" dirty="0" smtClean="0"/>
              <a:t>http://www.ibm.com/support/knowledgecenter/SSYKE2_7.1.0/com.ibm.java.aix.71.doc/diag/understanding/jit_overview.html</a:t>
            </a:r>
            <a:endParaRPr lang="pl-PL" dirty="0" smtClean="0"/>
          </a:p>
          <a:p>
            <a:pPr marL="228600" indent="-228600">
              <a:buFont typeface="+mj-lt"/>
              <a:buNone/>
            </a:pPr>
            <a:endParaRPr lang="pl-PL" dirty="0" smtClean="0"/>
          </a:p>
          <a:p>
            <a:pPr marL="228600" indent="-228600">
              <a:buFont typeface="Arial" pitchFamily="34" charset="0"/>
              <a:buNone/>
            </a:pPr>
            <a:endParaRPr lang="pl-PL" dirty="0" smtClean="0"/>
          </a:p>
          <a:p>
            <a:pPr marL="228600" indent="-228600">
              <a:buFont typeface="Arial" pitchFamily="34" charset="0"/>
              <a:buNone/>
            </a:pPr>
            <a:endParaRPr lang="en-US" dirty="0" smtClean="0"/>
          </a:p>
          <a:p>
            <a:pPr marL="228600" indent="-228600">
              <a:buFont typeface="Arial" pitchFamily="34" charset="0"/>
              <a:buNone/>
            </a:pPr>
            <a:endParaRPr lang="en-US" dirty="0" smtClean="0"/>
          </a:p>
          <a:p>
            <a:pPr marL="228600" indent="-228600">
              <a:buAutoNum type="arabicPeriod"/>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0C4ABD6-EB69-41F8-AE27-9094148744E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Each class file contains one Java</a:t>
            </a:r>
            <a:r>
              <a:rPr lang="en-US" baseline="0" dirty="0" smtClean="0"/>
              <a:t> type, either a class or an interface</a:t>
            </a:r>
          </a:p>
          <a:p>
            <a:pPr marL="228600" indent="-228600">
              <a:buAutoNum type="arabicPeriod"/>
            </a:pPr>
            <a:r>
              <a:rPr lang="en-US" baseline="0" dirty="0" smtClean="0"/>
              <a:t>A class file contains</a:t>
            </a:r>
          </a:p>
          <a:p>
            <a:pPr marL="685800" lvl="1" indent="-228600">
              <a:buFont typeface="Arial" pitchFamily="34" charset="0"/>
              <a:buChar char="•"/>
            </a:pPr>
            <a:r>
              <a:rPr lang="en-US" baseline="0" dirty="0" smtClean="0"/>
              <a:t>Symbol table (constant pool)</a:t>
            </a:r>
          </a:p>
          <a:p>
            <a:pPr marL="685800" lvl="1" indent="-228600">
              <a:buFont typeface="Arial" pitchFamily="34" charset="0"/>
              <a:buChar char="•"/>
            </a:pPr>
            <a:r>
              <a:rPr lang="en-US" baseline="0" dirty="0" smtClean="0"/>
              <a:t>Class information (super class, interfaces, fields)</a:t>
            </a:r>
          </a:p>
          <a:p>
            <a:pPr marL="685800" lvl="1" indent="-228600">
              <a:buFont typeface="Arial" pitchFamily="34" charset="0"/>
              <a:buChar char="•"/>
            </a:pPr>
            <a:r>
              <a:rPr lang="en-US" baseline="0" dirty="0" smtClean="0"/>
              <a:t>Method with that contains execution bytecode</a:t>
            </a:r>
          </a:p>
          <a:p>
            <a:pPr marL="685800" lvl="1" indent="-228600">
              <a:buFont typeface="Arial" pitchFamily="34" charset="0"/>
              <a:buChar char="•"/>
            </a:pPr>
            <a:r>
              <a:rPr lang="en-US" baseline="0" dirty="0" smtClean="0"/>
              <a:t>Additional attributes</a:t>
            </a:r>
          </a:p>
          <a:p>
            <a:pPr marL="685800" lvl="1" indent="-228600">
              <a:buFont typeface="Arial" pitchFamily="34" charset="0"/>
              <a:buChar char="•"/>
            </a:pPr>
            <a:endParaRPr lang="en-US" sz="1200" b="0" i="0" kern="1200" baseline="0" dirty="0" smtClean="0">
              <a:solidFill>
                <a:schemeClr val="tx1"/>
              </a:solidFill>
              <a:latin typeface="+mn-lt"/>
              <a:ea typeface="+mn-ea"/>
              <a:cs typeface="+mn-cs"/>
            </a:endParaRPr>
          </a:p>
          <a:p>
            <a:pPr marL="228600" lvl="0" indent="-228600">
              <a:buFont typeface="+mj-lt"/>
              <a:buAutoNum type="arabicPeriod"/>
            </a:pPr>
            <a:r>
              <a:rPr lang="en-US" sz="1200" b="0" i="0" kern="1200" dirty="0" smtClean="0">
                <a:solidFill>
                  <a:schemeClr val="tx1"/>
                </a:solidFill>
                <a:latin typeface="+mn-lt"/>
                <a:ea typeface="+mn-ea"/>
                <a:cs typeface="+mn-cs"/>
              </a:rPr>
              <a:t>The constant pool table is where most of the literal constant values are stored. This includes values such as numbers of all sorts, strings, identifier names, references to classes and methods, and type descriptors. All indexes, or references, to specific constants in the constant pool table are given by 16-bit  numbers (max 65535 symbols in class), where index value 1 refers to the first constant in the table (index value 0 is invalid).</a:t>
            </a:r>
          </a:p>
          <a:p>
            <a:pPr marL="685800" lvl="1" indent="-228600">
              <a:buFont typeface="Arial" pitchFamily="34" charset="0"/>
              <a:buNone/>
            </a:pPr>
            <a:endParaRPr lang="en-US" sz="1200" b="0" i="0" kern="1200" dirty="0" smtClean="0">
              <a:solidFill>
                <a:schemeClr val="tx1"/>
              </a:solidFill>
              <a:latin typeface="+mn-lt"/>
              <a:ea typeface="+mn-ea"/>
              <a:cs typeface="+mn-cs"/>
            </a:endParaRPr>
          </a:p>
          <a:p>
            <a:pPr marL="685800" lvl="1" indent="-228600">
              <a:buFont typeface="Arial" pitchFamily="34" charset="0"/>
              <a:buNone/>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compiled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 of any Java class can be disassembled into a human-readable listing of</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 instructions</a:t>
            </a:r>
            <a:r>
              <a:rPr lang="pl-PL"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using</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javap</a:t>
            </a:r>
            <a:r>
              <a:rPr lang="en-US" sz="1200" kern="1200" dirty="0" smtClean="0">
                <a:solidFill>
                  <a:schemeClr val="tx1"/>
                </a:solidFill>
                <a:latin typeface="+mn-lt"/>
                <a:ea typeface="+mn-ea"/>
                <a:cs typeface="+mn-cs"/>
              </a:rPr>
              <a:t>, a standard tool included in the Java development kit.</a:t>
            </a:r>
          </a:p>
          <a:p>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Reverse Polish or postfix notation – that is, the arguments or parameters for some command are stated before the actual command itself. For example, in Reverse Polish notation, one would say "2, 3, multiply" instead of "multiply, 2, 3" (prefix or Polish notation) or "2 multiply 3" (infix notation).</a:t>
            </a:r>
            <a:endParaRPr lang="pl-PL" dirty="0" smtClean="0"/>
          </a:p>
          <a:p>
            <a:pPr marL="228600" indent="-228600">
              <a:buAutoNum type="arabicPeriod"/>
            </a:pPr>
            <a:r>
              <a:rPr lang="en-US" dirty="0" smtClean="0"/>
              <a:t> Why reverse P</a:t>
            </a:r>
            <a:r>
              <a:rPr lang="pl-PL" dirty="0" smtClean="0"/>
              <a:t>o</a:t>
            </a:r>
            <a:r>
              <a:rPr lang="en-US" dirty="0" err="1" smtClean="0"/>
              <a:t>lish</a:t>
            </a:r>
            <a:r>
              <a:rPr lang="en-US" dirty="0" smtClean="0"/>
              <a:t> notation - it is easy to evaluate such expression by using a stack.</a:t>
            </a:r>
            <a:endParaRPr lang="pl-PL" dirty="0" smtClean="0"/>
          </a:p>
          <a:p>
            <a:pPr marL="228600" indent="-228600">
              <a:buAutoNum type="arabicPeriod"/>
            </a:pPr>
            <a:r>
              <a:rPr lang="en-US" dirty="0" smtClean="0"/>
              <a:t>In RPN you can write down any expression without using </a:t>
            </a:r>
            <a:r>
              <a:rPr lang="en-US" dirty="0" smtClean="0"/>
              <a:t>brackets</a:t>
            </a:r>
            <a:endParaRPr lang="pl-PL" dirty="0" smtClean="0"/>
          </a:p>
          <a:p>
            <a:pPr marL="228600" indent="-228600">
              <a:buAutoNum type="arabicPeriod"/>
            </a:pPr>
            <a:r>
              <a:rPr lang="pl-PL" dirty="0" err="1" smtClean="0"/>
              <a:t>Invented</a:t>
            </a:r>
            <a:r>
              <a:rPr lang="pl-PL" dirty="0" smtClean="0"/>
              <a:t> by </a:t>
            </a:r>
            <a:r>
              <a:rPr lang="pl-PL" dirty="0" err="1" smtClean="0"/>
              <a:t>matemetisian</a:t>
            </a:r>
            <a:r>
              <a:rPr lang="pl-PL" baseline="0" dirty="0" smtClean="0"/>
              <a:t> - </a:t>
            </a:r>
            <a:r>
              <a:rPr lang="pl-PL" dirty="0" smtClean="0"/>
              <a:t>Jan </a:t>
            </a:r>
            <a:r>
              <a:rPr lang="pl-PL" dirty="0" err="1" smtClean="0"/>
              <a:t>Lukasiewicz</a:t>
            </a:r>
            <a:r>
              <a:rPr lang="pl-PL" dirty="0" smtClean="0"/>
              <a:t> - 1920</a:t>
            </a:r>
            <a:endParaRPr lang="pl-PL" dirty="0" smtClean="0"/>
          </a:p>
          <a:p>
            <a:pPr marL="228600" indent="-228600">
              <a:buAutoNum type="arabicPeriod"/>
            </a:pPr>
            <a:endParaRPr lang="pl-PL" dirty="0" smtClean="0"/>
          </a:p>
          <a:p>
            <a:pPr marL="228600" indent="-228600">
              <a:buAutoNum type="arabicPeriod"/>
            </a:pPr>
            <a:r>
              <a:rPr lang="en-US" dirty="0" smtClean="0"/>
              <a:t>JVM bytecode consists of a sequence of operation codes (opcodes), possibly with some arguments following each instruction.</a:t>
            </a:r>
            <a:endParaRPr lang="pl-PL" dirty="0" smtClean="0"/>
          </a:p>
          <a:p>
            <a:pPr marL="228600" indent="-228600">
              <a:buAutoNum type="arabicPeriod"/>
            </a:pPr>
            <a:r>
              <a:rPr lang="en-US" dirty="0" smtClean="0"/>
              <a:t>JVM uses a stack for all calculations and operations. This is sometimes called the operand (or evaluation) stack.</a:t>
            </a:r>
            <a:endParaRPr lang="pl-PL" dirty="0" smtClean="0"/>
          </a:p>
          <a:p>
            <a:pPr marL="228600" indent="-228600">
              <a:buAutoNum type="arabicPeriod"/>
            </a:pPr>
            <a:r>
              <a:rPr lang="en-US" dirty="0" err="1" smtClean="0"/>
              <a:t>Opcodes</a:t>
            </a:r>
            <a:r>
              <a:rPr lang="en-US" dirty="0" smtClean="0"/>
              <a:t> expect to find the stack in a given state, and transform the stack, so that the arguments are removed and results placed there instead.</a:t>
            </a:r>
            <a:endParaRPr lang="pl-PL" dirty="0" smtClean="0"/>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pPr marL="228600" lvl="0" indent="-228600">
              <a:buAutoNum type="arabicPeriod"/>
            </a:pPr>
            <a:r>
              <a:rPr lang="pl-PL" b="1" dirty="0" err="1" smtClean="0"/>
              <a:t>Call</a:t>
            </a:r>
            <a:r>
              <a:rPr lang="pl-PL" b="1" dirty="0" smtClean="0"/>
              <a:t> </a:t>
            </a:r>
            <a:r>
              <a:rPr lang="pl-PL" b="1" dirty="0" err="1" smtClean="0"/>
              <a:t>Stack</a:t>
            </a:r>
            <a:endParaRPr lang="pl-PL" b="1" dirty="0" smtClean="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pl-PL" dirty="0" smtClean="0"/>
              <a:t>E</a:t>
            </a:r>
            <a:r>
              <a:rPr lang="en-US" dirty="0" smtClean="0"/>
              <a:t>ach time a method is invoked a new stack frame is created</a:t>
            </a:r>
            <a:r>
              <a:rPr lang="pl-PL" dirty="0" smtClean="0"/>
              <a:t>. </a:t>
            </a:r>
          </a:p>
          <a:p>
            <a:pPr marL="685800" lvl="1" indent="-228600">
              <a:buAutoNum type="arabicPeriod"/>
            </a:pPr>
            <a:r>
              <a:rPr lang="en-US" dirty="0" smtClean="0"/>
              <a:t>Each thread has its own stack that holds a frame for each method executing on that thread. </a:t>
            </a:r>
            <a:endParaRPr lang="pl-PL" dirty="0" smtClean="0"/>
          </a:p>
          <a:p>
            <a:pPr marL="685800" lvl="1" indent="-228600">
              <a:buAutoNum type="arabicPeriod"/>
            </a:pPr>
            <a:r>
              <a:rPr lang="en-US" dirty="0" smtClean="0"/>
              <a:t>Currently executing method is at the top of the stack. </a:t>
            </a:r>
            <a:endParaRPr lang="pl-PL" dirty="0" smtClean="0"/>
          </a:p>
          <a:p>
            <a:pPr marL="685800" lvl="1" indent="-228600">
              <a:buAutoNum type="arabicPeriod"/>
            </a:pPr>
            <a:r>
              <a:rPr lang="en-US" dirty="0" smtClean="0"/>
              <a:t>A new frame is created and added (pushed) to the top of stack for every method invocation. </a:t>
            </a:r>
            <a:endParaRPr lang="pl-PL" dirty="0" smtClean="0"/>
          </a:p>
          <a:p>
            <a:pPr marL="685800" lvl="1" indent="-228600">
              <a:buAutoNum type="arabicPeriod"/>
            </a:pPr>
            <a:r>
              <a:rPr lang="en-US" dirty="0" smtClean="0"/>
              <a:t>The frame is removed (popped) when the method returns normally or if exception is thrown.</a:t>
            </a:r>
            <a:endParaRPr lang="pl-PL" dirty="0" smtClean="0"/>
          </a:p>
          <a:p>
            <a:pPr marL="685800" lvl="1" indent="-228600">
              <a:buAutoNum type="arabicPeriod"/>
            </a:pPr>
            <a:r>
              <a:rPr lang="en-US" dirty="0" smtClean="0"/>
              <a:t>Frame objects may be allocated in the Heap and the memory does not need to be contiguous.</a:t>
            </a:r>
            <a:endParaRPr lang="pl-PL" dirty="0" smtClean="0"/>
          </a:p>
          <a:p>
            <a:pPr marL="685800" lvl="1" indent="-228600">
              <a:buAutoNum type="arabicPeriod"/>
            </a:pPr>
            <a:r>
              <a:rPr lang="pl-PL" dirty="0" err="1" smtClean="0"/>
              <a:t>StackOverflowError</a:t>
            </a:r>
            <a:r>
              <a:rPr lang="pl-PL" baseline="0" dirty="0" smtClean="0"/>
              <a:t> - </a:t>
            </a:r>
            <a:r>
              <a:rPr lang="pl-PL" dirty="0" smtClean="0"/>
              <a:t>6000 – 8500 (</a:t>
            </a:r>
            <a:r>
              <a:rPr lang="pl-PL" dirty="0" err="1" smtClean="0"/>
              <a:t>depends</a:t>
            </a:r>
            <a:r>
              <a:rPr lang="pl-PL" dirty="0" smtClean="0"/>
              <a:t> on JVM, </a:t>
            </a:r>
            <a:r>
              <a:rPr lang="pl-PL" dirty="0" err="1" smtClean="0"/>
              <a:t>configuration</a:t>
            </a:r>
            <a:r>
              <a:rPr lang="pl-PL" baseline="0" dirty="0" smtClean="0"/>
              <a:t> and </a:t>
            </a:r>
            <a:r>
              <a:rPr lang="pl-PL" baseline="0" dirty="0" err="1" smtClean="0"/>
              <a:t>memory</a:t>
            </a:r>
            <a:r>
              <a:rPr lang="pl-PL" baseline="0" dirty="0" smtClean="0"/>
              <a:t> </a:t>
            </a:r>
            <a:r>
              <a:rPr lang="pl-PL" baseline="0" dirty="0" err="1" smtClean="0"/>
              <a:t>available</a:t>
            </a:r>
            <a:r>
              <a:rPr lang="pl-PL" baseline="0" dirty="0" smtClean="0"/>
              <a:t>)</a:t>
            </a:r>
            <a:endParaRPr lang="pl-PL" dirty="0" smtClean="0"/>
          </a:p>
          <a:p>
            <a:pPr marL="228600" indent="-228600">
              <a:buAutoNum type="arabicPeriod"/>
            </a:pPr>
            <a:endParaRPr lang="pl-PL" dirty="0" smtClean="0"/>
          </a:p>
          <a:p>
            <a:pPr marL="228600" indent="-228600">
              <a:buAutoNum type="arabicPeriod"/>
            </a:pPr>
            <a:r>
              <a:rPr lang="pl-PL" b="1" dirty="0" err="1" smtClean="0"/>
              <a:t>Method</a:t>
            </a:r>
            <a:r>
              <a:rPr lang="pl-PL" b="1" baseline="0" dirty="0" smtClean="0"/>
              <a:t> </a:t>
            </a:r>
            <a:r>
              <a:rPr lang="pl-PL" b="1" baseline="0" dirty="0" err="1" smtClean="0"/>
              <a:t>Frame</a:t>
            </a:r>
            <a:r>
              <a:rPr lang="pl-PL" dirty="0" smtClean="0"/>
              <a:t>:</a:t>
            </a:r>
          </a:p>
          <a:p>
            <a:pPr marL="685800" lvl="1" indent="-228600">
              <a:buAutoNum type="arabicPeriod"/>
            </a:pPr>
            <a:r>
              <a:rPr lang="pl-PL" dirty="0" err="1" smtClean="0"/>
              <a:t>Array</a:t>
            </a:r>
            <a:r>
              <a:rPr lang="pl-PL" baseline="0" dirty="0" smtClean="0"/>
              <a:t> of </a:t>
            </a:r>
            <a:r>
              <a:rPr lang="pl-PL" baseline="0" dirty="0" err="1" smtClean="0"/>
              <a:t>local</a:t>
            </a:r>
            <a:r>
              <a:rPr lang="pl-PL" baseline="0" dirty="0" smtClean="0"/>
              <a:t> </a:t>
            </a:r>
            <a:r>
              <a:rPr lang="pl-PL" baseline="0" dirty="0" err="1" smtClean="0"/>
              <a:t>variables</a:t>
            </a:r>
            <a:endParaRPr lang="pl-PL" baseline="0" dirty="0" smtClean="0"/>
          </a:p>
          <a:p>
            <a:pPr marL="1143000" lvl="2" indent="-228600">
              <a:buFont typeface="Arial" pitchFamily="34" charset="0"/>
              <a:buChar char="•"/>
            </a:pPr>
            <a:r>
              <a:rPr lang="pl-PL" dirty="0" smtClean="0"/>
              <a:t>C</a:t>
            </a:r>
            <a:r>
              <a:rPr lang="en-US" dirty="0" err="1" smtClean="0"/>
              <a:t>ontains</a:t>
            </a:r>
            <a:r>
              <a:rPr lang="en-US" dirty="0" smtClean="0"/>
              <a:t> the parameters of the method and values of the local variables. </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If the frame is for a constructor or an instance method, </a:t>
            </a:r>
            <a:r>
              <a:rPr lang="pl-PL" dirty="0" smtClean="0"/>
              <a:t>‘</a:t>
            </a:r>
            <a:r>
              <a:rPr lang="pl-PL" dirty="0" err="1" smtClean="0"/>
              <a:t>this</a:t>
            </a:r>
            <a:r>
              <a:rPr lang="pl-PL" dirty="0" smtClean="0"/>
              <a:t>’</a:t>
            </a:r>
            <a:r>
              <a:rPr lang="en-US" dirty="0" smtClean="0"/>
              <a:t> reference is stored at location 0</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size of the array of local variables is determined at compile time</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smtClean="0"/>
              <a:t>Operand </a:t>
            </a:r>
            <a:r>
              <a:rPr lang="pl-PL" dirty="0" err="1" smtClean="0"/>
              <a:t>stack</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LIFO stack used to push and pop values</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size is determined at compile time</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dirty="0" smtClean="0"/>
              <a:t>c</a:t>
            </a:r>
            <a:r>
              <a:rPr lang="en-US" dirty="0" err="1" smtClean="0"/>
              <a:t>ertain</a:t>
            </a:r>
            <a:r>
              <a:rPr lang="en-US" dirty="0" smtClean="0"/>
              <a:t> </a:t>
            </a:r>
            <a:r>
              <a:rPr lang="en-US" dirty="0" err="1" smtClean="0"/>
              <a:t>opcode</a:t>
            </a:r>
            <a:r>
              <a:rPr lang="en-US" dirty="0" smtClean="0"/>
              <a:t> instructions push values onto the operand stack; others take operands from the stack</a:t>
            </a:r>
            <a:r>
              <a:rPr lang="pl-PL" dirty="0" smtClean="0"/>
              <a:t>, </a:t>
            </a:r>
            <a:r>
              <a:rPr lang="en-US" dirty="0" smtClean="0"/>
              <a:t>manipulate them, and push the result. The operand stack is also used to receive return values from methods</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r>
              <a:rPr lang="pl-PL" dirty="0" smtClean="0"/>
              <a:t>3. R</a:t>
            </a:r>
            <a:r>
              <a:rPr lang="en-US" dirty="0" err="1" smtClean="0"/>
              <a:t>eference</a:t>
            </a:r>
            <a:r>
              <a:rPr lang="en-US" dirty="0" smtClean="0"/>
              <a:t> to the runtime constant pool of the class of the current method</a:t>
            </a: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r>
              <a:rPr lang="pl-PL" dirty="0" smtClean="0"/>
              <a:t>4. </a:t>
            </a:r>
            <a:r>
              <a:rPr lang="pl-PL" dirty="0" err="1" smtClean="0"/>
              <a:t>Common</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dirty="0" smtClean="0"/>
              <a:t>JVM</a:t>
            </a:r>
            <a:r>
              <a:rPr lang="pl-PL" baseline="0" dirty="0" smtClean="0"/>
              <a:t> </a:t>
            </a:r>
            <a:r>
              <a:rPr lang="pl-PL" baseline="0" dirty="0" err="1" smtClean="0"/>
              <a:t>stack</a:t>
            </a:r>
            <a:r>
              <a:rPr lang="pl-PL" baseline="0" dirty="0" smtClean="0"/>
              <a:t> </a:t>
            </a:r>
            <a:r>
              <a:rPr lang="pl-PL" baseline="0" dirty="0" err="1" smtClean="0"/>
              <a:t>slots</a:t>
            </a:r>
            <a:r>
              <a:rPr lang="pl-PL" baseline="0" dirty="0" smtClean="0"/>
              <a:t> (and </a:t>
            </a:r>
            <a:r>
              <a:rPr lang="pl-PL" baseline="0" dirty="0" err="1" smtClean="0"/>
              <a:t>local</a:t>
            </a:r>
            <a:r>
              <a:rPr lang="pl-PL" baseline="0" dirty="0" smtClean="0"/>
              <a:t> </a:t>
            </a:r>
            <a:r>
              <a:rPr lang="pl-PL" baseline="0" dirty="0" err="1" smtClean="0"/>
              <a:t>vars</a:t>
            </a:r>
            <a:r>
              <a:rPr lang="pl-PL" baseline="0" dirty="0" smtClean="0"/>
              <a:t>) </a:t>
            </a:r>
            <a:r>
              <a:rPr lang="pl-PL" baseline="0" dirty="0" err="1" smtClean="0"/>
              <a:t>are</a:t>
            </a:r>
            <a:r>
              <a:rPr lang="pl-PL" baseline="0" dirty="0" smtClean="0"/>
              <a:t> 32-bit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dirty="0" smtClean="0"/>
              <a:t>64-bit </a:t>
            </a:r>
            <a:r>
              <a:rPr lang="pl-PL" baseline="0" dirty="0" err="1" smtClean="0"/>
              <a:t>values</a:t>
            </a:r>
            <a:r>
              <a:rPr lang="pl-PL" baseline="0" dirty="0" smtClean="0"/>
              <a:t> (double, long) </a:t>
            </a:r>
            <a:r>
              <a:rPr lang="pl-PL" baseline="0" dirty="0" err="1" smtClean="0"/>
              <a:t>takes</a:t>
            </a:r>
            <a:r>
              <a:rPr lang="pl-PL" baseline="0" dirty="0" smtClean="0"/>
              <a:t> </a:t>
            </a:r>
            <a:r>
              <a:rPr lang="pl-PL" baseline="0" dirty="0" err="1" smtClean="0"/>
              <a:t>up</a:t>
            </a:r>
            <a:r>
              <a:rPr lang="pl-PL" baseline="0" dirty="0" smtClean="0"/>
              <a:t> </a:t>
            </a:r>
            <a:r>
              <a:rPr lang="pl-PL" baseline="0" dirty="0" err="1" smtClean="0"/>
              <a:t>two</a:t>
            </a:r>
            <a:r>
              <a:rPr lang="pl-PL" baseline="0" dirty="0" smtClean="0"/>
              <a:t> </a:t>
            </a:r>
            <a:r>
              <a:rPr lang="pl-PL" baseline="0" dirty="0" err="1" smtClean="0"/>
              <a:t>slots</a:t>
            </a:r>
            <a:r>
              <a:rPr lang="pl-PL" baseline="0" dirty="0" smtClean="0"/>
              <a:t> and </a:t>
            </a:r>
            <a:r>
              <a:rPr lang="pl-PL" baseline="0" dirty="0" err="1" smtClean="0"/>
              <a:t>updates</a:t>
            </a:r>
            <a:r>
              <a:rPr lang="pl-PL" baseline="0" dirty="0" smtClean="0"/>
              <a:t> </a:t>
            </a:r>
            <a:r>
              <a:rPr lang="pl-PL" baseline="0" dirty="0" err="1" smtClean="0"/>
              <a:t>are</a:t>
            </a:r>
            <a:r>
              <a:rPr lang="pl-PL" baseline="0" dirty="0" smtClean="0"/>
              <a:t> not </a:t>
            </a:r>
            <a:r>
              <a:rPr lang="pl-PL" baseline="0" dirty="0" err="1" smtClean="0"/>
              <a:t>atomic</a:t>
            </a:r>
            <a:r>
              <a:rPr lang="pl-PL" baseline="0" dirty="0" smtClean="0"/>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dirty="0" err="1" smtClean="0"/>
              <a:t>Boolean</a:t>
            </a:r>
            <a:r>
              <a:rPr lang="pl-PL" baseline="0" dirty="0" smtClean="0"/>
              <a:t> </a:t>
            </a:r>
            <a:r>
              <a:rPr lang="pl-PL" baseline="0" dirty="0" err="1" smtClean="0"/>
              <a:t>is</a:t>
            </a:r>
            <a:r>
              <a:rPr lang="pl-PL" baseline="0" dirty="0" smtClean="0"/>
              <a:t> </a:t>
            </a:r>
            <a:r>
              <a:rPr lang="pl-PL" baseline="0" dirty="0" err="1" smtClean="0"/>
              <a:t>internally</a:t>
            </a:r>
            <a:r>
              <a:rPr lang="pl-PL" baseline="0" dirty="0" smtClean="0"/>
              <a:t> </a:t>
            </a:r>
            <a:r>
              <a:rPr lang="pl-PL" baseline="0" dirty="0" err="1" smtClean="0"/>
              <a:t>represented</a:t>
            </a:r>
            <a:r>
              <a:rPr lang="pl-PL" baseline="0" dirty="0" smtClean="0"/>
              <a:t> by 0 </a:t>
            </a:r>
            <a:r>
              <a:rPr lang="pl-PL" baseline="0" dirty="0" err="1" smtClean="0"/>
              <a:t>or</a:t>
            </a:r>
            <a:r>
              <a:rPr lang="pl-PL" baseline="0" dirty="0" smtClean="0"/>
              <a:t> 1</a:t>
            </a: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228600" marR="0" lvl="0"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pl-PL" dirty="0" smtClean="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228600" indent="-228600">
              <a:buFont typeface="Arial" pitchFamily="34" charset="0"/>
              <a:buChar char="•"/>
            </a:pPr>
            <a:endParaRPr lang="pl-PL" dirty="0" smtClean="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family of load and store opcodes is concerned with loading values onto the stack, or retrieving them.</a:t>
            </a: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opcodes perform arithmetic on the stack.</a:t>
            </a: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 bytecode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and store </a:t>
            </a:r>
            <a:r>
              <a:rPr lang="en-US" dirty="0" err="1" smtClean="0"/>
              <a:t>opcodes</a:t>
            </a:r>
            <a:endParaRPr lang="en-US" dirty="0" smtClean="0"/>
          </a:p>
        </p:txBody>
      </p:sp>
      <p:sp>
        <p:nvSpPr>
          <p:cNvPr id="3" name="Content Placeholder 2"/>
          <p:cNvSpPr>
            <a:spLocks noGrp="1"/>
          </p:cNvSpPr>
          <p:nvPr>
            <p:ph idx="1"/>
          </p:nvPr>
        </p:nvSpPr>
        <p:spPr/>
        <p:txBody>
          <a:bodyPr/>
          <a:lstStyle/>
          <a:p>
            <a:endParaRPr lang="en-US" dirty="0"/>
          </a:p>
        </p:txBody>
      </p:sp>
      <p:pic>
        <p:nvPicPr>
          <p:cNvPr id="4" name="Picture 3" descr="inst-1.png"/>
          <p:cNvPicPr>
            <a:picLocks noChangeAspect="1"/>
          </p:cNvPicPr>
          <p:nvPr/>
        </p:nvPicPr>
        <p:blipFill>
          <a:blip r:embed="rId3" cstate="print"/>
          <a:stretch>
            <a:fillRect/>
          </a:stretch>
        </p:blipFill>
        <p:spPr>
          <a:xfrm>
            <a:off x="838200" y="1620712"/>
            <a:ext cx="7543800" cy="433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a:t>
            </a:r>
            <a:r>
              <a:rPr lang="en-US" dirty="0" err="1" smtClean="0"/>
              <a:t>opcodes</a:t>
            </a:r>
            <a:endParaRPr lang="en-US" dirty="0" smtClean="0"/>
          </a:p>
        </p:txBody>
      </p:sp>
      <p:sp>
        <p:nvSpPr>
          <p:cNvPr id="3" name="Content Placeholder 2"/>
          <p:cNvSpPr>
            <a:spLocks noGrp="1"/>
          </p:cNvSpPr>
          <p:nvPr>
            <p:ph idx="1"/>
          </p:nvPr>
        </p:nvSpPr>
        <p:spPr/>
        <p:txBody>
          <a:bodyPr/>
          <a:lstStyle/>
          <a:p>
            <a:endParaRPr lang="en-US" dirty="0"/>
          </a:p>
        </p:txBody>
      </p:sp>
      <p:pic>
        <p:nvPicPr>
          <p:cNvPr id="4" name="Picture 3" descr="inst-3.png"/>
          <p:cNvPicPr>
            <a:picLocks noChangeAspect="1"/>
          </p:cNvPicPr>
          <p:nvPr/>
        </p:nvPicPr>
        <p:blipFill>
          <a:blip r:embed="rId3" cstate="print"/>
          <a:stretch>
            <a:fillRect/>
          </a:stretch>
        </p:blipFill>
        <p:spPr>
          <a:xfrm>
            <a:off x="500881" y="1600200"/>
            <a:ext cx="8194371" cy="45299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control </a:t>
            </a:r>
            <a:r>
              <a:rPr lang="en-US" dirty="0" err="1" smtClean="0"/>
              <a:t>opcodes</a:t>
            </a:r>
            <a:endParaRPr lang="en-US" dirty="0" smtClean="0"/>
          </a:p>
        </p:txBody>
      </p:sp>
      <p:sp>
        <p:nvSpPr>
          <p:cNvPr id="3" name="Content Placeholder 2"/>
          <p:cNvSpPr>
            <a:spLocks noGrp="1"/>
          </p:cNvSpPr>
          <p:nvPr>
            <p:ph idx="1"/>
          </p:nvPr>
        </p:nvSpPr>
        <p:spPr/>
        <p:txBody>
          <a:bodyPr/>
          <a:lstStyle/>
          <a:p>
            <a:endParaRPr lang="en-US" dirty="0"/>
          </a:p>
        </p:txBody>
      </p:sp>
      <p:pic>
        <p:nvPicPr>
          <p:cNvPr id="4" name="Picture 3" descr="inst-2.png"/>
          <p:cNvPicPr>
            <a:picLocks noChangeAspect="1"/>
          </p:cNvPicPr>
          <p:nvPr/>
        </p:nvPicPr>
        <p:blipFill>
          <a:blip r:embed="rId3" cstate="print"/>
          <a:stretch>
            <a:fillRect/>
          </a:stretch>
        </p:blipFill>
        <p:spPr>
          <a:xfrm>
            <a:off x="609599" y="1752600"/>
            <a:ext cx="8135361" cy="40821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Invocation </a:t>
            </a:r>
            <a:r>
              <a:rPr lang="en-US" dirty="0" err="1" smtClean="0"/>
              <a:t>opcodes</a:t>
            </a:r>
            <a:endParaRPr lang="en-US" dirty="0" smtClean="0"/>
          </a:p>
        </p:txBody>
      </p:sp>
      <p:sp>
        <p:nvSpPr>
          <p:cNvPr id="3" name="Content Placeholder 2"/>
          <p:cNvSpPr>
            <a:spLocks noGrp="1"/>
          </p:cNvSpPr>
          <p:nvPr>
            <p:ph idx="1"/>
          </p:nvPr>
        </p:nvSpPr>
        <p:spPr/>
        <p:txBody>
          <a:bodyPr/>
          <a:lstStyle/>
          <a:p>
            <a:endParaRPr lang="en-US" dirty="0"/>
          </a:p>
        </p:txBody>
      </p:sp>
      <p:pic>
        <p:nvPicPr>
          <p:cNvPr id="4" name="Picture 3" descr="inst-4.png"/>
          <p:cNvPicPr>
            <a:picLocks noChangeAspect="1"/>
          </p:cNvPicPr>
          <p:nvPr/>
        </p:nvPicPr>
        <p:blipFill>
          <a:blip r:embed="rId2" cstate="print"/>
          <a:stretch>
            <a:fillRect/>
          </a:stretch>
        </p:blipFill>
        <p:spPr>
          <a:xfrm>
            <a:off x="457200" y="1676400"/>
            <a:ext cx="8059275" cy="3258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Bytecode</a:t>
            </a:r>
            <a:r>
              <a:rPr lang="en-US" dirty="0" smtClean="0"/>
              <a:t> manipulation (instrumentation, weaving)</a:t>
            </a:r>
            <a:endParaRPr lang="en-US" dirty="0"/>
          </a:p>
        </p:txBody>
      </p:sp>
      <p:sp>
        <p:nvSpPr>
          <p:cNvPr id="3" name="Content Placeholder 2"/>
          <p:cNvSpPr>
            <a:spLocks noGrp="1"/>
          </p:cNvSpPr>
          <p:nvPr>
            <p:ph idx="1"/>
          </p:nvPr>
        </p:nvSpPr>
        <p:spPr/>
        <p:txBody>
          <a:bodyPr/>
          <a:lstStyle/>
          <a:p>
            <a:r>
              <a:rPr lang="pl-PL" dirty="0" err="1" smtClean="0"/>
              <a:t>Process</a:t>
            </a:r>
            <a:r>
              <a:rPr lang="pl-PL" dirty="0" smtClean="0"/>
              <a:t> </a:t>
            </a:r>
            <a:r>
              <a:rPr lang="en-US" dirty="0" smtClean="0"/>
              <a:t>where new functionality is added to a program by modifying the </a:t>
            </a:r>
            <a:r>
              <a:rPr lang="en-US" dirty="0" err="1" smtClean="0"/>
              <a:t>bytecode</a:t>
            </a:r>
            <a:r>
              <a:rPr lang="pl-PL" dirty="0" smtClean="0"/>
              <a:t>.</a:t>
            </a:r>
            <a:endParaRPr lang="en-US" dirty="0" smtClean="0"/>
          </a:p>
          <a:p>
            <a:r>
              <a:rPr lang="pl-PL" b="1" dirty="0" err="1" smtClean="0"/>
              <a:t>Compile-time</a:t>
            </a:r>
            <a:r>
              <a:rPr lang="pl-PL" dirty="0" smtClean="0"/>
              <a:t> (</a:t>
            </a:r>
            <a:r>
              <a:rPr lang="pl-PL" dirty="0" err="1" smtClean="0"/>
              <a:t>hibernate</a:t>
            </a:r>
            <a:r>
              <a:rPr lang="pl-PL" dirty="0" smtClean="0"/>
              <a:t> </a:t>
            </a:r>
            <a:r>
              <a:rPr lang="pl-PL" dirty="0" err="1" smtClean="0"/>
              <a:t>bytecode-enhancements</a:t>
            </a:r>
            <a:r>
              <a:rPr lang="pl-PL" dirty="0" smtClean="0"/>
              <a:t>, </a:t>
            </a:r>
            <a:r>
              <a:rPr lang="pl-PL" dirty="0" err="1" smtClean="0"/>
              <a:t>AspectJ</a:t>
            </a:r>
            <a:r>
              <a:rPr lang="pl-PL" dirty="0" smtClean="0"/>
              <a:t>, </a:t>
            </a:r>
            <a:r>
              <a:rPr lang="pl-PL" dirty="0" err="1" smtClean="0"/>
              <a:t>project</a:t>
            </a:r>
            <a:r>
              <a:rPr lang="pl-PL" dirty="0" smtClean="0"/>
              <a:t> </a:t>
            </a:r>
            <a:r>
              <a:rPr lang="pl-PL" dirty="0" err="1" smtClean="0"/>
              <a:t>lambok</a:t>
            </a:r>
            <a:r>
              <a:rPr lang="pl-PL" dirty="0" smtClean="0"/>
              <a:t>)</a:t>
            </a:r>
            <a:endParaRPr lang="pl-PL" dirty="0" smtClean="0"/>
          </a:p>
          <a:p>
            <a:r>
              <a:rPr lang="pl-PL" b="1" dirty="0" smtClean="0"/>
              <a:t>Run-time</a:t>
            </a:r>
            <a:r>
              <a:rPr lang="pl-PL" dirty="0" smtClean="0"/>
              <a:t> – </a:t>
            </a:r>
            <a:r>
              <a:rPr lang="pl-PL" dirty="0" err="1" smtClean="0"/>
              <a:t>using</a:t>
            </a:r>
            <a:r>
              <a:rPr lang="pl-PL" dirty="0" smtClean="0"/>
              <a:t> </a:t>
            </a:r>
            <a:r>
              <a:rPr lang="pl-PL" dirty="0" err="1" smtClean="0"/>
              <a:t>java</a:t>
            </a:r>
            <a:r>
              <a:rPr lang="pl-PL" dirty="0" smtClean="0"/>
              <a:t> </a:t>
            </a:r>
            <a:r>
              <a:rPr lang="pl-PL" dirty="0" err="1" smtClean="0"/>
              <a:t>agents</a:t>
            </a:r>
            <a:r>
              <a:rPr lang="pl-PL" dirty="0" smtClean="0"/>
              <a:t> </a:t>
            </a:r>
            <a:r>
              <a:rPr lang="pl-PL" dirty="0" err="1" smtClean="0"/>
              <a:t>or</a:t>
            </a:r>
            <a:r>
              <a:rPr lang="pl-PL" dirty="0" smtClean="0"/>
              <a:t> </a:t>
            </a:r>
            <a:r>
              <a:rPr lang="pl-PL" dirty="0" err="1" smtClean="0"/>
              <a:t>custom</a:t>
            </a:r>
            <a:r>
              <a:rPr lang="pl-PL" dirty="0" smtClean="0"/>
              <a:t> </a:t>
            </a:r>
            <a:r>
              <a:rPr lang="pl-PL" dirty="0" err="1" smtClean="0"/>
              <a:t>ClassLoader</a:t>
            </a:r>
            <a:r>
              <a:rPr lang="pl-PL" dirty="0" smtClean="0"/>
              <a:t> (</a:t>
            </a:r>
            <a:r>
              <a:rPr lang="pl-PL" dirty="0" err="1" smtClean="0"/>
              <a:t>profilers</a:t>
            </a:r>
            <a:r>
              <a:rPr lang="pl-PL" dirty="0" smtClean="0"/>
              <a:t>, </a:t>
            </a:r>
            <a:r>
              <a:rPr lang="pl-PL" dirty="0" err="1" smtClean="0"/>
              <a:t>coverage</a:t>
            </a:r>
            <a:r>
              <a:rPr lang="pl-PL" dirty="0" smtClean="0"/>
              <a:t> </a:t>
            </a:r>
            <a:r>
              <a:rPr lang="pl-PL" dirty="0" err="1" smtClean="0"/>
              <a:t>tools</a:t>
            </a:r>
            <a:r>
              <a:rPr lang="pl-PL" dirty="0" smtClean="0"/>
              <a:t>, spring AOP)</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Java Agent Framework</a:t>
            </a:r>
            <a:endParaRPr lang="pl-PL" dirty="0"/>
          </a:p>
        </p:txBody>
      </p:sp>
      <p:sp>
        <p:nvSpPr>
          <p:cNvPr id="3" name="Symbol zastępczy zawartości 2"/>
          <p:cNvSpPr>
            <a:spLocks noGrp="1"/>
          </p:cNvSpPr>
          <p:nvPr>
            <p:ph idx="1"/>
          </p:nvPr>
        </p:nvSpPr>
        <p:spPr/>
        <p:txBody>
          <a:bodyPr/>
          <a:lstStyle/>
          <a:p>
            <a:r>
              <a:rPr lang="pl-PL" dirty="0" smtClean="0"/>
              <a:t>Since</a:t>
            </a:r>
            <a:r>
              <a:rPr lang="en-US" dirty="0" smtClean="0"/>
              <a:t> JDK</a:t>
            </a:r>
            <a:r>
              <a:rPr lang="pl-PL" dirty="0" smtClean="0"/>
              <a:t> 1.5 (</a:t>
            </a:r>
            <a:r>
              <a:rPr lang="en-US" sz="2000" dirty="0" err="1" smtClean="0">
                <a:latin typeface="Consolas" pitchFamily="49" charset="0"/>
                <a:cs typeface="Consolas" pitchFamily="49" charset="0"/>
              </a:rPr>
              <a:t>java.lang.instrument</a:t>
            </a:r>
            <a:r>
              <a:rPr lang="pl-PL" dirty="0" smtClean="0"/>
              <a:t>)</a:t>
            </a:r>
          </a:p>
          <a:p>
            <a:r>
              <a:rPr lang="en-US" dirty="0" smtClean="0"/>
              <a:t> </a:t>
            </a:r>
            <a:r>
              <a:rPr lang="pl-PL" dirty="0" smtClean="0"/>
              <a:t>A</a:t>
            </a:r>
            <a:r>
              <a:rPr lang="en-US" dirty="0" err="1" smtClean="0"/>
              <a:t>llow</a:t>
            </a:r>
            <a:r>
              <a:rPr lang="en-US" dirty="0" smtClean="0"/>
              <a:t> us to operate on classes before (and even after) they are </a:t>
            </a:r>
            <a:r>
              <a:rPr lang="pl-PL" dirty="0" err="1" smtClean="0"/>
              <a:t>loaded</a:t>
            </a:r>
            <a:endParaRPr lang="pl-PL" dirty="0" smtClean="0"/>
          </a:p>
          <a:p>
            <a:r>
              <a:rPr lang="en-US" dirty="0" smtClean="0"/>
              <a:t>Enabling the agent for a specific application</a:t>
            </a:r>
            <a:r>
              <a:rPr lang="pl-PL" dirty="0" smtClean="0"/>
              <a:t>: </a:t>
            </a:r>
          </a:p>
          <a:p>
            <a:pPr>
              <a:buNone/>
            </a:pPr>
            <a:r>
              <a:rPr lang="pl-PL" sz="2000" dirty="0" smtClean="0">
                <a:latin typeface="Consolas" pitchFamily="49" charset="0"/>
                <a:cs typeface="Consolas" pitchFamily="49" charset="0"/>
              </a:rPr>
              <a:t>	</a:t>
            </a:r>
            <a:r>
              <a:rPr lang="pl-PL" sz="2000" dirty="0" err="1" smtClean="0">
                <a:latin typeface="Consolas" pitchFamily="49" charset="0"/>
                <a:cs typeface="Consolas" pitchFamily="49" charset="0"/>
              </a:rPr>
              <a:t>java</a:t>
            </a:r>
            <a:r>
              <a:rPr lang="pl-PL" sz="2000" dirty="0" smtClean="0">
                <a:latin typeface="Consolas" pitchFamily="49" charset="0"/>
                <a:cs typeface="Consolas" pitchFamily="49" charset="0"/>
              </a:rPr>
              <a:t> -</a:t>
            </a:r>
            <a:r>
              <a:rPr lang="pl-PL" sz="2000" dirty="0" err="1" smtClean="0">
                <a:latin typeface="Consolas" pitchFamily="49" charset="0"/>
                <a:cs typeface="Consolas" pitchFamily="49" charset="0"/>
              </a:rPr>
              <a:t>javaagent:myagent.jar</a:t>
            </a:r>
            <a:r>
              <a:rPr lang="pl-PL" sz="2000" dirty="0" smtClean="0">
                <a:latin typeface="Consolas" pitchFamily="49" charset="0"/>
                <a:cs typeface="Consolas" pitchFamily="49" charset="0"/>
              </a:rPr>
              <a:t> </a:t>
            </a:r>
            <a:r>
              <a:rPr lang="pl-PL" sz="2000" dirty="0" err="1" smtClean="0">
                <a:latin typeface="Consolas" pitchFamily="49" charset="0"/>
                <a:cs typeface="Consolas" pitchFamily="49" charset="0"/>
              </a:rPr>
              <a:t>yourapp.MainClass</a:t>
            </a:r>
            <a:endParaRPr lang="en-US" sz="2000" dirty="0" smtClean="0">
              <a:latin typeface="Consolas" pitchFamily="49" charset="0"/>
              <a:cs typeface="Consolas" pitchFamily="49" charset="0"/>
            </a:endParaRPr>
          </a:p>
          <a:p>
            <a:r>
              <a:rPr lang="pl-PL" dirty="0" err="1" smtClean="0"/>
              <a:t>Example</a:t>
            </a:r>
            <a:endParaRPr lang="pl-P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Bytecode</a:t>
            </a:r>
            <a:r>
              <a:rPr lang="pl-PL" dirty="0" smtClean="0"/>
              <a:t> </a:t>
            </a:r>
            <a:r>
              <a:rPr lang="pl-PL" dirty="0" err="1" smtClean="0"/>
              <a:t>manipulation</a:t>
            </a:r>
            <a:r>
              <a:rPr lang="pl-PL" dirty="0" smtClean="0"/>
              <a:t> </a:t>
            </a:r>
            <a:r>
              <a:rPr lang="pl-PL" dirty="0" err="1" smtClean="0"/>
              <a:t>libraries</a:t>
            </a:r>
            <a:endParaRPr lang="en-US" dirty="0"/>
          </a:p>
        </p:txBody>
      </p:sp>
      <p:sp>
        <p:nvSpPr>
          <p:cNvPr id="3" name="Content Placeholder 2"/>
          <p:cNvSpPr>
            <a:spLocks noGrp="1"/>
          </p:cNvSpPr>
          <p:nvPr>
            <p:ph idx="1"/>
          </p:nvPr>
        </p:nvSpPr>
        <p:spPr/>
        <p:txBody>
          <a:bodyPr/>
          <a:lstStyle/>
          <a:p>
            <a:r>
              <a:rPr lang="pl-PL" dirty="0" smtClean="0"/>
              <a:t>ASM</a:t>
            </a:r>
          </a:p>
          <a:p>
            <a:pPr lvl="1"/>
            <a:r>
              <a:rPr lang="pl-PL" dirty="0" err="1" smtClean="0"/>
              <a:t>Bytecode</a:t>
            </a:r>
            <a:r>
              <a:rPr lang="pl-PL" dirty="0" smtClean="0"/>
              <a:t> </a:t>
            </a:r>
            <a:r>
              <a:rPr lang="pl-PL" dirty="0" err="1" smtClean="0"/>
              <a:t>outline</a:t>
            </a:r>
            <a:r>
              <a:rPr lang="pl-PL" dirty="0" smtClean="0"/>
              <a:t> </a:t>
            </a:r>
            <a:r>
              <a:rPr lang="pl-PL" dirty="0" err="1" smtClean="0"/>
              <a:t>plugin</a:t>
            </a:r>
            <a:r>
              <a:rPr lang="pl-PL" dirty="0" smtClean="0"/>
              <a:t> (</a:t>
            </a:r>
            <a:r>
              <a:rPr lang="pl-PL" dirty="0" err="1" smtClean="0"/>
              <a:t>Eclipse</a:t>
            </a:r>
            <a:r>
              <a:rPr lang="pl-PL" dirty="0" smtClean="0"/>
              <a:t>, </a:t>
            </a:r>
            <a:r>
              <a:rPr lang="pl-PL" dirty="0" err="1" smtClean="0"/>
              <a:t>Intellij</a:t>
            </a:r>
            <a:r>
              <a:rPr lang="pl-PL" dirty="0" smtClean="0"/>
              <a:t>)</a:t>
            </a:r>
          </a:p>
          <a:p>
            <a:r>
              <a:rPr lang="pl-PL" dirty="0" smtClean="0"/>
              <a:t>CGLIB</a:t>
            </a:r>
          </a:p>
          <a:p>
            <a:r>
              <a:rPr lang="pl-PL" dirty="0" err="1" smtClean="0"/>
              <a:t>Javaassist</a:t>
            </a:r>
            <a:endParaRPr lang="pl-PL" dirty="0" smtClean="0"/>
          </a:p>
          <a:p>
            <a:r>
              <a:rPr lang="pl-PL" dirty="0" err="1" smtClean="0"/>
              <a:t>ByteBuddy</a:t>
            </a:r>
            <a:endParaRPr lang="pl-PL" dirty="0" smtClean="0"/>
          </a:p>
          <a:p>
            <a:r>
              <a:rPr lang="pl-PL" dirty="0" err="1" smtClean="0"/>
              <a:t>AspectJ</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err="1" smtClean="0"/>
              <a:t>Bytecode</a:t>
            </a:r>
            <a:r>
              <a:rPr lang="pl-PL" dirty="0" smtClean="0"/>
              <a:t> e</a:t>
            </a:r>
            <a:r>
              <a:rPr lang="en-US" dirty="0" err="1" smtClean="0"/>
              <a:t>xamples</a:t>
            </a:r>
            <a:endParaRPr lang="en-US" dirty="0"/>
          </a:p>
        </p:txBody>
      </p:sp>
      <p:sp>
        <p:nvSpPr>
          <p:cNvPr id="3" name="Content Placeholder 2"/>
          <p:cNvSpPr>
            <a:spLocks noGrp="1"/>
          </p:cNvSpPr>
          <p:nvPr>
            <p:ph idx="1"/>
          </p:nvPr>
        </p:nvSpPr>
        <p:spPr/>
        <p:txBody>
          <a:bodyPr/>
          <a:lstStyle/>
          <a:p>
            <a:r>
              <a:rPr lang="pl-PL" dirty="0" err="1" smtClean="0"/>
              <a:t>Empty</a:t>
            </a:r>
            <a:r>
              <a:rPr lang="pl-PL" dirty="0" smtClean="0"/>
              <a:t> </a:t>
            </a:r>
            <a:r>
              <a:rPr lang="pl-PL" dirty="0" err="1" smtClean="0"/>
              <a:t>class</a:t>
            </a:r>
            <a:endParaRPr lang="pl-PL" dirty="0" smtClean="0"/>
          </a:p>
          <a:p>
            <a:r>
              <a:rPr lang="pl-PL" dirty="0" err="1" smtClean="0"/>
              <a:t>Empty</a:t>
            </a:r>
            <a:r>
              <a:rPr lang="pl-PL" dirty="0" smtClean="0"/>
              <a:t> </a:t>
            </a:r>
            <a:r>
              <a:rPr lang="pl-PL" dirty="0" err="1" smtClean="0"/>
              <a:t>method</a:t>
            </a:r>
            <a:endParaRPr lang="pl-PL" dirty="0" smtClean="0"/>
          </a:p>
          <a:p>
            <a:r>
              <a:rPr lang="pl-PL" dirty="0" err="1" smtClean="0"/>
              <a:t>String</a:t>
            </a:r>
            <a:r>
              <a:rPr lang="pl-PL" dirty="0" smtClean="0"/>
              <a:t> </a:t>
            </a:r>
            <a:r>
              <a:rPr lang="pl-PL" dirty="0" err="1" smtClean="0"/>
              <a:t>concatenation</a:t>
            </a:r>
            <a:endParaRPr lang="pl-PL" dirty="0" smtClean="0"/>
          </a:p>
          <a:p>
            <a:r>
              <a:rPr lang="pl-PL" dirty="0" err="1" smtClean="0"/>
              <a:t>Boxing</a:t>
            </a:r>
            <a:endParaRPr lang="pl-PL" dirty="0" smtClean="0"/>
          </a:p>
          <a:p>
            <a:r>
              <a:rPr lang="pl-PL" dirty="0" err="1" smtClean="0"/>
              <a:t>Initialization</a:t>
            </a:r>
            <a:endParaRPr lang="en-US" dirty="0" smtClean="0"/>
          </a:p>
          <a:p>
            <a:r>
              <a:rPr lang="pl-PL" dirty="0" err="1" smtClean="0"/>
              <a:t>Synchronization</a:t>
            </a:r>
            <a:endParaRPr lang="pl-PL"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Bytecode</a:t>
            </a:r>
            <a:endParaRPr lang="en-US" dirty="0"/>
          </a:p>
        </p:txBody>
      </p:sp>
      <p:sp>
        <p:nvSpPr>
          <p:cNvPr id="3" name="Content Placeholder 2"/>
          <p:cNvSpPr>
            <a:spLocks noGrp="1"/>
          </p:cNvSpPr>
          <p:nvPr>
            <p:ph idx="1"/>
          </p:nvPr>
        </p:nvSpPr>
        <p:spPr/>
        <p:txBody>
          <a:bodyPr>
            <a:normAutofit/>
          </a:bodyPr>
          <a:lstStyle/>
          <a:p>
            <a:r>
              <a:rPr lang="pl-PL" dirty="0" smtClean="0"/>
              <a:t>I</a:t>
            </a:r>
            <a:r>
              <a:rPr lang="en-US" dirty="0" err="1" smtClean="0"/>
              <a:t>ntermediate</a:t>
            </a:r>
            <a:r>
              <a:rPr lang="en-US" dirty="0" smtClean="0"/>
              <a:t> language between Java</a:t>
            </a:r>
            <a:r>
              <a:rPr lang="pl-PL" dirty="0" smtClean="0"/>
              <a:t> and </a:t>
            </a:r>
            <a:r>
              <a:rPr lang="en-US" dirty="0" smtClean="0"/>
              <a:t>machine </a:t>
            </a:r>
            <a:r>
              <a:rPr lang="en-US" dirty="0" smtClean="0"/>
              <a:t>code</a:t>
            </a:r>
            <a:r>
              <a:rPr lang="pl-PL" dirty="0" smtClean="0"/>
              <a:t> - "</a:t>
            </a:r>
            <a:r>
              <a:rPr lang="pl-PL" dirty="0" err="1" smtClean="0"/>
              <a:t>Write</a:t>
            </a:r>
            <a:r>
              <a:rPr lang="pl-PL" dirty="0" smtClean="0"/>
              <a:t> </a:t>
            </a:r>
            <a:r>
              <a:rPr lang="pl-PL" dirty="0" err="1" smtClean="0"/>
              <a:t>once</a:t>
            </a:r>
            <a:r>
              <a:rPr lang="pl-PL" dirty="0" smtClean="0"/>
              <a:t>, run </a:t>
            </a:r>
            <a:r>
              <a:rPr lang="pl-PL" dirty="0" err="1" smtClean="0"/>
              <a:t>anywhere</a:t>
            </a:r>
            <a:r>
              <a:rPr lang="pl-PL" dirty="0" smtClean="0"/>
              <a:t>"</a:t>
            </a:r>
            <a:endParaRPr lang="pl-PL" dirty="0" smtClean="0"/>
          </a:p>
          <a:p>
            <a:r>
              <a:rPr lang="pl-PL" dirty="0" smtClean="0"/>
              <a:t>O</a:t>
            </a:r>
            <a:r>
              <a:rPr lang="en-US" dirty="0" smtClean="0"/>
              <a:t>ne-byte </a:t>
            </a:r>
            <a:r>
              <a:rPr lang="pl-PL" dirty="0" err="1" smtClean="0"/>
              <a:t>instructions</a:t>
            </a:r>
            <a:r>
              <a:rPr lang="pl-PL" dirty="0" smtClean="0"/>
              <a:t> (</a:t>
            </a:r>
            <a:r>
              <a:rPr lang="en-US" i="1" dirty="0" err="1" smtClean="0"/>
              <a:t>opcode</a:t>
            </a:r>
            <a:r>
              <a:rPr lang="pl-PL" i="1" dirty="0" smtClean="0"/>
              <a:t>)</a:t>
            </a:r>
            <a:endParaRPr lang="pl-PL" dirty="0" smtClean="0"/>
          </a:p>
          <a:p>
            <a:r>
              <a:rPr lang="pl-PL" dirty="0" smtClean="0"/>
              <a:t>256 </a:t>
            </a:r>
            <a:r>
              <a:rPr lang="pl-PL" dirty="0" err="1" smtClean="0"/>
              <a:t>possible</a:t>
            </a:r>
            <a:r>
              <a:rPr lang="pl-PL" dirty="0" smtClean="0"/>
              <a:t> </a:t>
            </a:r>
            <a:r>
              <a:rPr lang="pl-PL" dirty="0" err="1" smtClean="0"/>
              <a:t>opcodes</a:t>
            </a:r>
            <a:r>
              <a:rPr lang="pl-PL" dirty="0" smtClean="0"/>
              <a:t> (</a:t>
            </a:r>
            <a:r>
              <a:rPr lang="en-US" dirty="0" smtClean="0"/>
              <a:t>20</a:t>
            </a:r>
            <a:r>
              <a:rPr lang="pl-PL" dirty="0" smtClean="0"/>
              <a:t>0+</a:t>
            </a:r>
            <a:r>
              <a:rPr lang="en-US" dirty="0" smtClean="0"/>
              <a:t> </a:t>
            </a:r>
            <a:r>
              <a:rPr lang="pl-PL" dirty="0" err="1" smtClean="0"/>
              <a:t>in</a:t>
            </a:r>
            <a:r>
              <a:rPr lang="pl-PL" dirty="0" smtClean="0"/>
              <a:t> </a:t>
            </a:r>
            <a:r>
              <a:rPr lang="pl-PL" dirty="0" err="1" smtClean="0"/>
              <a:t>use</a:t>
            </a:r>
            <a:r>
              <a:rPr lang="pl-PL" dirty="0" smtClean="0"/>
              <a:t>)</a:t>
            </a:r>
          </a:p>
          <a:p>
            <a:r>
              <a:rPr lang="pl-PL" dirty="0" smtClean="0"/>
              <a:t>Not many </a:t>
            </a:r>
            <a:r>
              <a:rPr lang="pl-PL" dirty="0" err="1" smtClean="0"/>
              <a:t>changes</a:t>
            </a:r>
            <a:r>
              <a:rPr lang="pl-PL" dirty="0" smtClean="0"/>
              <a:t> </a:t>
            </a:r>
            <a:r>
              <a:rPr lang="pl-PL" dirty="0" err="1" smtClean="0"/>
              <a:t>since</a:t>
            </a:r>
            <a:r>
              <a:rPr lang="pl-PL" dirty="0" smtClean="0"/>
              <a:t> Jdk1.0 (</a:t>
            </a:r>
            <a:r>
              <a:rPr lang="pl-PL" dirty="0" err="1" smtClean="0"/>
              <a:t>last</a:t>
            </a:r>
            <a:r>
              <a:rPr lang="pl-PL" dirty="0" smtClean="0"/>
              <a:t> </a:t>
            </a:r>
            <a:r>
              <a:rPr lang="pl-PL" dirty="0" err="1" smtClean="0"/>
              <a:t>added</a:t>
            </a:r>
            <a:r>
              <a:rPr lang="pl-PL" dirty="0" smtClean="0"/>
              <a:t> INVOKEDYNAMIC </a:t>
            </a:r>
            <a:r>
              <a:rPr lang="pl-PL" dirty="0" err="1" smtClean="0"/>
              <a:t>in</a:t>
            </a:r>
            <a:r>
              <a:rPr lang="pl-PL" dirty="0" smtClean="0"/>
              <a:t> Java </a:t>
            </a:r>
            <a:r>
              <a:rPr lang="pl-PL" dirty="0" smtClean="0"/>
              <a:t>7)</a:t>
            </a:r>
            <a:endParaRPr lang="en-US" dirty="0" smtClean="0"/>
          </a:p>
          <a:p>
            <a:r>
              <a:rPr lang="en-US" dirty="0" smtClean="0"/>
              <a:t>Most opcodes fit into one of a number of families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should we learn java bytecode</a:t>
            </a:r>
            <a:endParaRPr lang="en-US" dirty="0"/>
          </a:p>
        </p:txBody>
      </p:sp>
      <p:sp>
        <p:nvSpPr>
          <p:cNvPr id="3" name="Content Placeholder 2"/>
          <p:cNvSpPr>
            <a:spLocks noGrp="1"/>
          </p:cNvSpPr>
          <p:nvPr>
            <p:ph idx="1"/>
          </p:nvPr>
        </p:nvSpPr>
        <p:spPr/>
        <p:txBody>
          <a:bodyPr>
            <a:normAutofit/>
          </a:bodyPr>
          <a:lstStyle/>
          <a:p>
            <a:r>
              <a:rPr lang="pl-PL" dirty="0" smtClean="0"/>
              <a:t>G</a:t>
            </a:r>
            <a:r>
              <a:rPr lang="en-US" dirty="0" err="1" smtClean="0"/>
              <a:t>ives</a:t>
            </a:r>
            <a:r>
              <a:rPr lang="en-US" dirty="0" smtClean="0"/>
              <a:t> </a:t>
            </a:r>
            <a:r>
              <a:rPr lang="pl-PL" dirty="0" smtClean="0"/>
              <a:t>a </a:t>
            </a:r>
            <a:r>
              <a:rPr lang="en-US" dirty="0" smtClean="0"/>
              <a:t>better understanding of the JVM</a:t>
            </a:r>
            <a:endParaRPr lang="pl-PL" dirty="0" smtClean="0"/>
          </a:p>
          <a:p>
            <a:r>
              <a:rPr lang="pl-PL" dirty="0" smtClean="0"/>
              <a:t>Many </a:t>
            </a:r>
            <a:r>
              <a:rPr lang="pl-PL" dirty="0" err="1" smtClean="0"/>
              <a:t>libraries</a:t>
            </a:r>
            <a:r>
              <a:rPr lang="pl-PL" dirty="0" smtClean="0"/>
              <a:t> </a:t>
            </a:r>
            <a:r>
              <a:rPr lang="pl-PL" dirty="0" err="1" smtClean="0"/>
              <a:t>manipulate</a:t>
            </a:r>
            <a:r>
              <a:rPr lang="pl-PL" dirty="0" smtClean="0"/>
              <a:t> </a:t>
            </a:r>
            <a:r>
              <a:rPr lang="pl-PL" dirty="0" err="1" smtClean="0"/>
              <a:t>bytecode</a:t>
            </a:r>
            <a:endParaRPr lang="en-US" dirty="0" smtClean="0"/>
          </a:p>
          <a:p>
            <a:r>
              <a:rPr lang="pl-PL" dirty="0" err="1" smtClean="0"/>
              <a:t>Build</a:t>
            </a:r>
            <a:r>
              <a:rPr lang="en-US" dirty="0" smtClean="0"/>
              <a:t> custom tools (profilers, tracers</a:t>
            </a:r>
            <a:r>
              <a:rPr lang="pl-PL" dirty="0" smtClean="0"/>
              <a:t>, etc.</a:t>
            </a:r>
            <a:r>
              <a:rPr lang="en-US" dirty="0" smtClean="0"/>
              <a:t>)</a:t>
            </a:r>
          </a:p>
          <a:p>
            <a:r>
              <a:rPr lang="pl-PL" dirty="0" err="1" smtClean="0"/>
              <a:t>Build</a:t>
            </a:r>
            <a:r>
              <a:rPr lang="en-US" dirty="0" smtClean="0"/>
              <a:t> new JVM language</a:t>
            </a:r>
          </a:p>
          <a:p>
            <a:r>
              <a:rPr lang="en-US" dirty="0" smtClean="0"/>
              <a:t>Understanding </a:t>
            </a:r>
            <a:r>
              <a:rPr lang="en-US" dirty="0" err="1" smtClean="0"/>
              <a:t>bytecode</a:t>
            </a:r>
            <a:r>
              <a:rPr lang="en-US" dirty="0" smtClean="0"/>
              <a:t> makes you a better </a:t>
            </a:r>
            <a:r>
              <a:rPr lang="en-US" dirty="0" smtClean="0"/>
              <a:t>programmer</a:t>
            </a:r>
            <a:endParaRPr lang="pl-PL" dirty="0" smtClean="0"/>
          </a:p>
          <a:p>
            <a:r>
              <a:rPr lang="pl-PL" dirty="0" err="1" smtClean="0">
                <a:sym typeface="Wingdings" pitchFamily="2" charset="2"/>
              </a:rPr>
              <a:t>It</a:t>
            </a:r>
            <a:r>
              <a:rPr lang="pl-PL" dirty="0" smtClean="0">
                <a:sym typeface="Wingdings" pitchFamily="2" charset="2"/>
              </a:rPr>
              <a:t> </a:t>
            </a:r>
            <a:r>
              <a:rPr lang="pl-PL" dirty="0" err="1" smtClean="0">
                <a:sym typeface="Wingdings" pitchFamily="2" charset="2"/>
              </a:rPr>
              <a:t>is</a:t>
            </a:r>
            <a:r>
              <a:rPr lang="pl-PL" dirty="0" smtClean="0">
                <a:sym typeface="Wingdings" pitchFamily="2" charset="2"/>
              </a:rPr>
              <a:t> </a:t>
            </a:r>
            <a:r>
              <a:rPr lang="pl-PL" dirty="0" err="1" smtClean="0">
                <a:sym typeface="Wingdings" pitchFamily="2" charset="2"/>
              </a:rPr>
              <a:t>easy</a:t>
            </a:r>
            <a:r>
              <a:rPr lang="pl-PL" dirty="0" smtClean="0">
                <a:sym typeface="Wingdings" pitchFamily="2" charset="2"/>
              </a:rPr>
              <a:t> and </a:t>
            </a:r>
            <a:r>
              <a:rPr lang="pl-PL" dirty="0" err="1" smtClean="0">
                <a:sym typeface="Wingdings" pitchFamily="2" charset="2"/>
              </a:rPr>
              <a:t>it’s</a:t>
            </a:r>
            <a:r>
              <a:rPr lang="pl-PL" dirty="0" smtClean="0">
                <a:sym typeface="Wingdings" pitchFamily="2" charset="2"/>
              </a:rPr>
              <a:t> </a:t>
            </a:r>
            <a:r>
              <a:rPr lang="pl-PL" dirty="0" err="1" smtClean="0">
                <a:sym typeface="Wingdings" pitchFamily="2" charset="2"/>
              </a:rPr>
              <a:t>fun</a:t>
            </a:r>
            <a:endParaRPr lang="pl-PL" dirty="0" smtClean="0">
              <a:sym typeface="Wingdings" pitchFamily="2" charset="2"/>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JVM Internals </a:t>
            </a:r>
            <a:endParaRPr lang="en-US" dirty="0"/>
          </a:p>
        </p:txBody>
      </p:sp>
      <p:sp>
        <p:nvSpPr>
          <p:cNvPr id="3" name="Content Placeholder 2"/>
          <p:cNvSpPr>
            <a:spLocks noGrp="1"/>
          </p:cNvSpPr>
          <p:nvPr>
            <p:ph idx="1"/>
          </p:nvPr>
        </p:nvSpPr>
        <p:spPr/>
        <p:txBody>
          <a:bodyPr/>
          <a:lstStyle/>
          <a:p>
            <a:r>
              <a:rPr lang="en-US" dirty="0" smtClean="0"/>
              <a:t>Compilation</a:t>
            </a:r>
          </a:p>
          <a:p>
            <a:pPr>
              <a:buNone/>
            </a:pPr>
            <a:endParaRPr lang="en-US" dirty="0" smtClean="0"/>
          </a:p>
          <a:p>
            <a:r>
              <a:rPr lang="pl-PL" dirty="0" smtClean="0"/>
              <a:t>E</a:t>
            </a:r>
            <a:r>
              <a:rPr lang="en-US" dirty="0" err="1" smtClean="0"/>
              <a:t>xecution</a:t>
            </a:r>
            <a:endParaRPr lang="en-US" dirty="0" smtClean="0"/>
          </a:p>
          <a:p>
            <a:pPr>
              <a:buNone/>
            </a:pPr>
            <a:endParaRPr lang="en-US" dirty="0"/>
          </a:p>
        </p:txBody>
      </p:sp>
      <p:sp>
        <p:nvSpPr>
          <p:cNvPr id="7" name="Rectangle 6"/>
          <p:cNvSpPr/>
          <p:nvPr/>
        </p:nvSpPr>
        <p:spPr>
          <a:xfrm>
            <a:off x="6629400" y="1600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A.class</a:t>
            </a:r>
            <a:endParaRPr lang="en-US" dirty="0"/>
          </a:p>
        </p:txBody>
      </p:sp>
      <p:sp>
        <p:nvSpPr>
          <p:cNvPr id="8" name="Rectangle 7"/>
          <p:cNvSpPr/>
          <p:nvPr/>
        </p:nvSpPr>
        <p:spPr>
          <a:xfrm>
            <a:off x="6629400" y="2057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A$B.class</a:t>
            </a:r>
            <a:endParaRPr lang="en-US" dirty="0"/>
          </a:p>
        </p:txBody>
      </p:sp>
      <p:sp>
        <p:nvSpPr>
          <p:cNvPr id="19" name="Rectangle 18"/>
          <p:cNvSpPr/>
          <p:nvPr/>
        </p:nvSpPr>
        <p:spPr>
          <a:xfrm>
            <a:off x="3276600" y="16002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r>
              <a:rPr lang="en-US" sz="1400" dirty="0" smtClean="0"/>
              <a:t>public class A {</a:t>
            </a:r>
          </a:p>
          <a:p>
            <a:r>
              <a:rPr lang="en-US" sz="1400" dirty="0" smtClean="0"/>
              <a:t>  class B { }</a:t>
            </a:r>
          </a:p>
          <a:p>
            <a:r>
              <a:rPr lang="en-US" sz="1400" dirty="0" smtClean="0"/>
              <a:t>}</a:t>
            </a:r>
          </a:p>
          <a:p>
            <a:pPr algn="ctr"/>
            <a:endParaRPr lang="en-US" dirty="0"/>
          </a:p>
        </p:txBody>
      </p:sp>
      <p:sp>
        <p:nvSpPr>
          <p:cNvPr id="20" name="Right Arrow 19"/>
          <p:cNvSpPr/>
          <p:nvPr/>
        </p:nvSpPr>
        <p:spPr>
          <a:xfrm>
            <a:off x="5638800" y="1752600"/>
            <a:ext cx="8260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javac</a:t>
            </a:r>
            <a:endParaRPr lang="en-US" dirty="0"/>
          </a:p>
        </p:txBody>
      </p:sp>
      <p:sp>
        <p:nvSpPr>
          <p:cNvPr id="23" name="Rectangle 22"/>
          <p:cNvSpPr/>
          <p:nvPr/>
        </p:nvSpPr>
        <p:spPr>
          <a:xfrm>
            <a:off x="533400" y="44958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p>
          <a:p>
            <a:pPr algn="ctr"/>
            <a:r>
              <a:rPr lang="en-US" dirty="0" smtClean="0"/>
              <a:t>Loading</a:t>
            </a:r>
            <a:endParaRPr lang="en-US" dirty="0"/>
          </a:p>
        </p:txBody>
      </p:sp>
      <p:sp>
        <p:nvSpPr>
          <p:cNvPr id="24" name="Right Arrow 23"/>
          <p:cNvSpPr/>
          <p:nvPr/>
        </p:nvSpPr>
        <p:spPr>
          <a:xfrm>
            <a:off x="1905000" y="4620768"/>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743200" y="3733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26" name="Rectangle 25"/>
          <p:cNvSpPr/>
          <p:nvPr/>
        </p:nvSpPr>
        <p:spPr>
          <a:xfrm>
            <a:off x="2743200" y="43434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Preparation</a:t>
            </a:r>
            <a:endParaRPr lang="en-US" dirty="0"/>
          </a:p>
        </p:txBody>
      </p:sp>
      <p:sp>
        <p:nvSpPr>
          <p:cNvPr id="27" name="Rectangle 26"/>
          <p:cNvSpPr/>
          <p:nvPr/>
        </p:nvSpPr>
        <p:spPr>
          <a:xfrm>
            <a:off x="2743200" y="49530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Resolution</a:t>
            </a:r>
            <a:endParaRPr lang="en-US" dirty="0"/>
          </a:p>
        </p:txBody>
      </p:sp>
      <p:sp>
        <p:nvSpPr>
          <p:cNvPr id="28" name="Rectangle 27"/>
          <p:cNvSpPr/>
          <p:nvPr/>
        </p:nvSpPr>
        <p:spPr>
          <a:xfrm>
            <a:off x="2743200" y="5562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a:t>
            </a:r>
            <a:endParaRPr lang="en-US" dirty="0"/>
          </a:p>
        </p:txBody>
      </p:sp>
      <p:sp>
        <p:nvSpPr>
          <p:cNvPr id="29" name="Double Bracket 28"/>
          <p:cNvSpPr/>
          <p:nvPr/>
        </p:nvSpPr>
        <p:spPr>
          <a:xfrm>
            <a:off x="2590800" y="3352800"/>
            <a:ext cx="1676400" cy="2895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2971800" y="3352800"/>
            <a:ext cx="845103" cy="369332"/>
          </a:xfrm>
          <a:prstGeom prst="rect">
            <a:avLst/>
          </a:prstGeom>
          <a:noFill/>
        </p:spPr>
        <p:txBody>
          <a:bodyPr wrap="none" rtlCol="0">
            <a:spAutoFit/>
          </a:bodyPr>
          <a:lstStyle/>
          <a:p>
            <a:r>
              <a:rPr lang="en-US" dirty="0" smtClean="0"/>
              <a:t>Linking</a:t>
            </a:r>
            <a:endParaRPr lang="en-US" dirty="0"/>
          </a:p>
        </p:txBody>
      </p:sp>
      <p:sp>
        <p:nvSpPr>
          <p:cNvPr id="31" name="Rectangle 30"/>
          <p:cNvSpPr/>
          <p:nvPr/>
        </p:nvSpPr>
        <p:spPr>
          <a:xfrm>
            <a:off x="5181600" y="4114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Interpreter</a:t>
            </a:r>
            <a:endParaRPr lang="en-US" dirty="0"/>
          </a:p>
        </p:txBody>
      </p:sp>
      <p:sp>
        <p:nvSpPr>
          <p:cNvPr id="32" name="Rectangle 31"/>
          <p:cNvSpPr/>
          <p:nvPr/>
        </p:nvSpPr>
        <p:spPr>
          <a:xfrm>
            <a:off x="5181600" y="47244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JIT Compiler (C1, C2, Tiered)</a:t>
            </a:r>
            <a:endParaRPr lang="en-US" dirty="0"/>
          </a:p>
        </p:txBody>
      </p:sp>
      <p:sp>
        <p:nvSpPr>
          <p:cNvPr id="42" name="Right Arrow 41"/>
          <p:cNvSpPr/>
          <p:nvPr/>
        </p:nvSpPr>
        <p:spPr>
          <a:xfrm>
            <a:off x="4343400" y="4572000"/>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Double Bracket 43"/>
          <p:cNvSpPr/>
          <p:nvPr/>
        </p:nvSpPr>
        <p:spPr>
          <a:xfrm>
            <a:off x="5029200" y="3429000"/>
            <a:ext cx="1676400" cy="2895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5257800" y="3429000"/>
            <a:ext cx="1151597" cy="646331"/>
          </a:xfrm>
          <a:prstGeom prst="rect">
            <a:avLst/>
          </a:prstGeom>
          <a:noFill/>
        </p:spPr>
        <p:txBody>
          <a:bodyPr wrap="none" rtlCol="0">
            <a:spAutoFit/>
          </a:bodyPr>
          <a:lstStyle/>
          <a:p>
            <a:r>
              <a:rPr lang="en-US" dirty="0" smtClean="0"/>
              <a:t>Execution </a:t>
            </a:r>
          </a:p>
          <a:p>
            <a:r>
              <a:rPr lang="en-US" dirty="0" smtClean="0"/>
              <a:t>engine</a:t>
            </a:r>
            <a:endParaRPr lang="en-US" dirty="0"/>
          </a:p>
        </p:txBody>
      </p:sp>
      <p:sp>
        <p:nvSpPr>
          <p:cNvPr id="47" name="Rectangle 46"/>
          <p:cNvSpPr/>
          <p:nvPr/>
        </p:nvSpPr>
        <p:spPr>
          <a:xfrm>
            <a:off x="5181600" y="5562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Code</a:t>
            </a:r>
            <a:endParaRPr lang="en-US" dirty="0"/>
          </a:p>
        </p:txBody>
      </p:sp>
      <p:sp>
        <p:nvSpPr>
          <p:cNvPr id="49" name="Right Arrow 48"/>
          <p:cNvSpPr/>
          <p:nvPr/>
        </p:nvSpPr>
        <p:spPr>
          <a:xfrm>
            <a:off x="6781800" y="5486400"/>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7467600" y="54864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 file format</a:t>
            </a:r>
            <a:endParaRPr lang="en-US"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Decompiling classes with javap</a:t>
            </a:r>
            <a:endParaRPr lang="en-US" dirty="0"/>
          </a:p>
        </p:txBody>
      </p:sp>
      <p:sp>
        <p:nvSpPr>
          <p:cNvPr id="3" name="Content Placeholder 2"/>
          <p:cNvSpPr>
            <a:spLocks noGrp="1"/>
          </p:cNvSpPr>
          <p:nvPr>
            <p:ph idx="1"/>
          </p:nvPr>
        </p:nvSpPr>
        <p:spPr/>
        <p:txBody>
          <a:bodyPr/>
          <a:lstStyle/>
          <a:p>
            <a:r>
              <a:rPr lang="en-US" dirty="0" smtClean="0"/>
              <a:t>Class files are binary blobs, so they aren’t easy to work with directly.</a:t>
            </a:r>
          </a:p>
          <a:p>
            <a:r>
              <a:rPr lang="en-US" dirty="0" smtClean="0"/>
              <a:t>The standard Oracle JVM ships with a tool called </a:t>
            </a:r>
            <a:r>
              <a:rPr lang="en-US" b="1" dirty="0" smtClean="0"/>
              <a:t>javap</a:t>
            </a:r>
            <a:r>
              <a:rPr lang="en-US" dirty="0" smtClean="0"/>
              <a:t> for disassembling class files.</a:t>
            </a:r>
          </a:p>
          <a:p>
            <a:r>
              <a:rPr lang="en-US" b="1" dirty="0" smtClean="0"/>
              <a:t>javap</a:t>
            </a:r>
            <a:r>
              <a:rPr lang="en-US" dirty="0" smtClean="0"/>
              <a:t> uses human-readable form for displaying class content.</a:t>
            </a:r>
            <a:endParaRPr lang="pl-PL" dirty="0" smtClean="0"/>
          </a:p>
          <a:p>
            <a:r>
              <a:rPr lang="pl-PL" dirty="0" err="1" smtClean="0"/>
              <a:t>Usage</a:t>
            </a:r>
            <a:r>
              <a:rPr lang="pl-PL" dirty="0" smtClean="0"/>
              <a:t>: </a:t>
            </a:r>
            <a:r>
              <a:rPr lang="pl-PL" sz="2000" dirty="0" err="1" smtClean="0">
                <a:latin typeface="Consolas" pitchFamily="49" charset="0"/>
                <a:cs typeface="Consolas" pitchFamily="49" charset="0"/>
              </a:rPr>
              <a:t>javap</a:t>
            </a:r>
            <a:r>
              <a:rPr lang="pl-PL" sz="2000" dirty="0" smtClean="0">
                <a:latin typeface="Consolas" pitchFamily="49" charset="0"/>
                <a:cs typeface="Consolas" pitchFamily="49" charset="0"/>
              </a:rPr>
              <a:t> </a:t>
            </a:r>
            <a:r>
              <a:rPr lang="pl-PL" sz="2000" dirty="0" smtClean="0">
                <a:latin typeface="Consolas" pitchFamily="49" charset="0"/>
                <a:cs typeface="Consolas" pitchFamily="49" charset="0"/>
              </a:rPr>
              <a:t>–</a:t>
            </a:r>
            <a:r>
              <a:rPr lang="pl-PL" sz="2000" dirty="0" err="1" smtClean="0">
                <a:latin typeface="Consolas" pitchFamily="49" charset="0"/>
                <a:cs typeface="Consolas" pitchFamily="49" charset="0"/>
              </a:rPr>
              <a:t>verbose</a:t>
            </a:r>
            <a:r>
              <a:rPr lang="pl-PL" sz="2000" dirty="0" smtClean="0">
                <a:latin typeface="Consolas" pitchFamily="49" charset="0"/>
                <a:cs typeface="Consolas" pitchFamily="49" charset="0"/>
              </a:rPr>
              <a:t> </a:t>
            </a:r>
            <a:r>
              <a:rPr lang="pl-PL" sz="2000" dirty="0" smtClean="0">
                <a:latin typeface="Consolas" pitchFamily="49" charset="0"/>
                <a:cs typeface="Consolas" pitchFamily="49" charset="0"/>
              </a:rPr>
              <a:t>&lt;</a:t>
            </a:r>
            <a:r>
              <a:rPr lang="pl-PL" sz="2000" dirty="0" err="1" smtClean="0">
                <a:latin typeface="Consolas" pitchFamily="49" charset="0"/>
                <a:cs typeface="Consolas" pitchFamily="49" charset="0"/>
              </a:rPr>
              <a:t>class-file</a:t>
            </a:r>
            <a:r>
              <a:rPr lang="pl-PL" sz="2000" dirty="0" smtClean="0">
                <a:latin typeface="Consolas" pitchFamily="49" charset="0"/>
                <a:cs typeface="Consolas" pitchFamily="49" charset="0"/>
              </a:rPr>
              <a:t>&gt;</a:t>
            </a:r>
          </a:p>
          <a:p>
            <a:r>
              <a:rPr lang="pl-PL" dirty="0" err="1" smtClean="0">
                <a:cs typeface="Consolas" pitchFamily="49" charset="0"/>
              </a:rPr>
              <a:t>Example</a:t>
            </a:r>
            <a:endParaRPr lang="en-US" dirty="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Bytecode</a:t>
            </a:r>
            <a:r>
              <a:rPr lang="en-US" dirty="0" smtClean="0"/>
              <a:t> execution model</a:t>
            </a:r>
            <a:endParaRPr lang="en-US" dirty="0"/>
          </a:p>
        </p:txBody>
      </p:sp>
      <p:sp>
        <p:nvSpPr>
          <p:cNvPr id="3" name="Content Placeholder 2"/>
          <p:cNvSpPr>
            <a:spLocks noGrp="1"/>
          </p:cNvSpPr>
          <p:nvPr>
            <p:ph idx="1"/>
          </p:nvPr>
        </p:nvSpPr>
        <p:spPr/>
        <p:txBody>
          <a:bodyPr>
            <a:normAutofit lnSpcReduction="10000"/>
          </a:bodyPr>
          <a:lstStyle/>
          <a:p>
            <a:r>
              <a:rPr lang="pl-PL" dirty="0" smtClean="0">
                <a:effectLst>
                  <a:outerShdw blurRad="38100" dist="38100" dir="2700000" algn="tl">
                    <a:srgbClr val="000000">
                      <a:alpha val="43137"/>
                    </a:srgbClr>
                  </a:outerShdw>
                </a:effectLst>
                <a:latin typeface="Consolas" pitchFamily="49" charset="0"/>
                <a:cs typeface="Consolas" pitchFamily="49" charset="0"/>
              </a:rPr>
              <a:t>1 </a:t>
            </a:r>
            <a:r>
              <a:rPr lang="pl-PL" dirty="0" smtClean="0">
                <a:effectLst>
                  <a:outerShdw blurRad="38100" dist="38100" dir="2700000" algn="tl">
                    <a:srgbClr val="000000">
                      <a:alpha val="43137"/>
                    </a:srgbClr>
                  </a:outerShdw>
                </a:effectLst>
                <a:latin typeface="Consolas" pitchFamily="49" charset="0"/>
                <a:cs typeface="Consolas" pitchFamily="49" charset="0"/>
              </a:rPr>
              <a:t>+ 2 * 3</a:t>
            </a:r>
          </a:p>
          <a:p>
            <a:r>
              <a:rPr lang="pl-PL" dirty="0" err="1" smtClean="0"/>
              <a:t>Reverse</a:t>
            </a:r>
            <a:r>
              <a:rPr lang="pl-PL" dirty="0" smtClean="0"/>
              <a:t> </a:t>
            </a:r>
            <a:r>
              <a:rPr lang="pl-PL" dirty="0" err="1" smtClean="0"/>
              <a:t>Polish</a:t>
            </a:r>
            <a:r>
              <a:rPr lang="pl-PL" dirty="0" smtClean="0"/>
              <a:t> </a:t>
            </a:r>
            <a:r>
              <a:rPr lang="pl-PL" dirty="0" err="1" smtClean="0"/>
              <a:t>Notation</a:t>
            </a:r>
            <a:r>
              <a:rPr lang="pl-PL" dirty="0" smtClean="0"/>
              <a:t>: 1</a:t>
            </a:r>
            <a:r>
              <a:rPr lang="pl-PL" dirty="0" smtClean="0">
                <a:effectLst>
                  <a:outerShdw blurRad="38100" dist="38100" dir="2700000" algn="tl">
                    <a:srgbClr val="000000">
                      <a:alpha val="43137"/>
                    </a:srgbClr>
                  </a:outerShdw>
                </a:effectLst>
                <a:latin typeface="Consolas" pitchFamily="49" charset="0"/>
                <a:cs typeface="Consolas" pitchFamily="49" charset="0"/>
              </a:rPr>
              <a:t> 2 3 * +</a:t>
            </a:r>
          </a:p>
          <a:p>
            <a:r>
              <a:rPr lang="pl-PL" dirty="0" smtClean="0"/>
              <a:t>E</a:t>
            </a:r>
            <a:r>
              <a:rPr lang="en-US" dirty="0" err="1" smtClean="0"/>
              <a:t>asy</a:t>
            </a:r>
            <a:r>
              <a:rPr lang="en-US" dirty="0" smtClean="0"/>
              <a:t> to evaluate by using a stack</a:t>
            </a:r>
            <a:r>
              <a:rPr lang="pl-PL" dirty="0" smtClean="0"/>
              <a:t>.</a:t>
            </a:r>
          </a:p>
          <a:p>
            <a:r>
              <a:rPr lang="en-US" dirty="0" smtClean="0"/>
              <a:t>In RPN you can write down any expression without using </a:t>
            </a:r>
            <a:r>
              <a:rPr lang="en-US" dirty="0" smtClean="0"/>
              <a:t>brackets</a:t>
            </a:r>
            <a:r>
              <a:rPr lang="pl-PL" dirty="0" smtClean="0"/>
              <a:t>:</a:t>
            </a:r>
          </a:p>
          <a:p>
            <a:pPr lvl="1">
              <a:buFont typeface="Courier New" pitchFamily="49" charset="0"/>
              <a:buChar char="o"/>
            </a:pPr>
            <a:r>
              <a:rPr lang="pl-PL" sz="2000" dirty="0" smtClean="0">
                <a:latin typeface="Consolas" pitchFamily="49" charset="0"/>
                <a:cs typeface="Consolas" pitchFamily="49" charset="0"/>
              </a:rPr>
              <a:t>PUSH 1 (ICONST_1)</a:t>
            </a:r>
            <a:endParaRPr lang="pl-PL" sz="2000" dirty="0" smtClean="0">
              <a:latin typeface="Consolas" pitchFamily="49" charset="0"/>
              <a:cs typeface="Consolas" pitchFamily="49" charset="0"/>
            </a:endParaRPr>
          </a:p>
          <a:p>
            <a:pPr lvl="1">
              <a:buFont typeface="Courier New" pitchFamily="49" charset="0"/>
              <a:buChar char="o"/>
            </a:pPr>
            <a:r>
              <a:rPr lang="pl-PL" sz="2000" dirty="0" smtClean="0">
                <a:latin typeface="Consolas" pitchFamily="49" charset="0"/>
                <a:cs typeface="Consolas" pitchFamily="49" charset="0"/>
              </a:rPr>
              <a:t>PUSH 2 (ICONST_2)</a:t>
            </a:r>
            <a:endParaRPr lang="pl-PL" sz="2000" dirty="0" smtClean="0">
              <a:latin typeface="Consolas" pitchFamily="49" charset="0"/>
              <a:cs typeface="Consolas" pitchFamily="49" charset="0"/>
            </a:endParaRPr>
          </a:p>
          <a:p>
            <a:pPr lvl="1">
              <a:buFont typeface="Courier New" pitchFamily="49" charset="0"/>
              <a:buChar char="o"/>
            </a:pPr>
            <a:r>
              <a:rPr lang="pl-PL" sz="2000" dirty="0" smtClean="0">
                <a:latin typeface="Consolas" pitchFamily="49" charset="0"/>
                <a:cs typeface="Consolas" pitchFamily="49" charset="0"/>
              </a:rPr>
              <a:t>PUSH 3 (ICONST_3)</a:t>
            </a:r>
            <a:endParaRPr lang="pl-PL" sz="2000" dirty="0" smtClean="0">
              <a:latin typeface="Consolas" pitchFamily="49" charset="0"/>
              <a:cs typeface="Consolas" pitchFamily="49" charset="0"/>
            </a:endParaRPr>
          </a:p>
          <a:p>
            <a:pPr lvl="1">
              <a:buFont typeface="Courier New" pitchFamily="49" charset="0"/>
              <a:buChar char="o"/>
            </a:pPr>
            <a:r>
              <a:rPr lang="pl-PL" sz="2000" dirty="0" smtClean="0">
                <a:latin typeface="Consolas" pitchFamily="49" charset="0"/>
                <a:cs typeface="Consolas" pitchFamily="49" charset="0"/>
              </a:rPr>
              <a:t>MUL    (IMUL)</a:t>
            </a:r>
            <a:endParaRPr lang="pl-PL" sz="2000" dirty="0" smtClean="0">
              <a:latin typeface="Consolas" pitchFamily="49" charset="0"/>
              <a:cs typeface="Consolas" pitchFamily="49" charset="0"/>
            </a:endParaRPr>
          </a:p>
          <a:p>
            <a:pPr lvl="1">
              <a:buFont typeface="Courier New" pitchFamily="49" charset="0"/>
              <a:buChar char="o"/>
            </a:pPr>
            <a:r>
              <a:rPr lang="pl-PL" sz="2000" dirty="0" smtClean="0">
                <a:latin typeface="Consolas" pitchFamily="49" charset="0"/>
                <a:cs typeface="Consolas" pitchFamily="49" charset="0"/>
              </a:rPr>
              <a:t>ADD    (IADD)</a:t>
            </a:r>
            <a:endParaRPr lang="en-US" sz="2000" dirty="0">
              <a:latin typeface="Consolas" pitchFamily="49" charset="0"/>
              <a:cs typeface="Consolas" pitchFamily="49" charset="0"/>
            </a:endParaRPr>
          </a:p>
        </p:txBody>
      </p:sp>
      <p:sp>
        <p:nvSpPr>
          <p:cNvPr id="4" name="Prostokąt 3"/>
          <p:cNvSpPr/>
          <p:nvPr/>
        </p:nvSpPr>
        <p:spPr>
          <a:xfrm>
            <a:off x="3886200" y="4191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a:t>
            </a:r>
            <a:endParaRPr lang="pl-PL" dirty="0"/>
          </a:p>
        </p:txBody>
      </p:sp>
      <p:sp>
        <p:nvSpPr>
          <p:cNvPr id="10" name="Prostokąt 9"/>
          <p:cNvSpPr/>
          <p:nvPr/>
        </p:nvSpPr>
        <p:spPr>
          <a:xfrm>
            <a:off x="4267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a:t>
            </a:r>
            <a:endParaRPr lang="pl-PL" dirty="0"/>
          </a:p>
        </p:txBody>
      </p:sp>
      <p:sp>
        <p:nvSpPr>
          <p:cNvPr id="11" name="Prostokąt 10"/>
          <p:cNvSpPr/>
          <p:nvPr/>
        </p:nvSpPr>
        <p:spPr>
          <a:xfrm>
            <a:off x="3886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2</a:t>
            </a:r>
            <a:endParaRPr lang="pl-PL" dirty="0"/>
          </a:p>
        </p:txBody>
      </p:sp>
      <p:sp>
        <p:nvSpPr>
          <p:cNvPr id="12" name="Prostokąt 11"/>
          <p:cNvSpPr/>
          <p:nvPr/>
        </p:nvSpPr>
        <p:spPr>
          <a:xfrm>
            <a:off x="4267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2</a:t>
            </a:r>
            <a:endParaRPr lang="pl-PL" dirty="0"/>
          </a:p>
        </p:txBody>
      </p:sp>
      <p:sp>
        <p:nvSpPr>
          <p:cNvPr id="13" name="Prostokąt 12"/>
          <p:cNvSpPr/>
          <p:nvPr/>
        </p:nvSpPr>
        <p:spPr>
          <a:xfrm>
            <a:off x="3886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3</a:t>
            </a:r>
            <a:endParaRPr lang="pl-PL" dirty="0"/>
          </a:p>
        </p:txBody>
      </p:sp>
      <p:sp>
        <p:nvSpPr>
          <p:cNvPr id="14" name="Prostokąt 13"/>
          <p:cNvSpPr/>
          <p:nvPr/>
        </p:nvSpPr>
        <p:spPr>
          <a:xfrm>
            <a:off x="4648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a:t>
            </a:r>
            <a:endParaRPr lang="pl-PL" dirty="0"/>
          </a:p>
        </p:txBody>
      </p:sp>
      <p:sp>
        <p:nvSpPr>
          <p:cNvPr id="15" name="Prostokąt 14"/>
          <p:cNvSpPr/>
          <p:nvPr/>
        </p:nvSpPr>
        <p:spPr>
          <a:xfrm>
            <a:off x="42672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1</a:t>
            </a:r>
            <a:endParaRPr lang="pl-PL" dirty="0"/>
          </a:p>
        </p:txBody>
      </p:sp>
      <p:sp>
        <p:nvSpPr>
          <p:cNvPr id="16" name="Prostokąt 15"/>
          <p:cNvSpPr/>
          <p:nvPr/>
        </p:nvSpPr>
        <p:spPr>
          <a:xfrm>
            <a:off x="38862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6</a:t>
            </a:r>
            <a:endParaRPr lang="pl-PL" dirty="0"/>
          </a:p>
        </p:txBody>
      </p:sp>
      <p:sp>
        <p:nvSpPr>
          <p:cNvPr id="17" name="Prostokąt 16"/>
          <p:cNvSpPr/>
          <p:nvPr/>
        </p:nvSpPr>
        <p:spPr>
          <a:xfrm>
            <a:off x="3886200" y="5410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7</a:t>
            </a:r>
            <a:endParaRPr lang="pl-P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Method</a:t>
            </a:r>
            <a:r>
              <a:rPr lang="pl-PL" dirty="0" smtClean="0"/>
              <a:t> </a:t>
            </a:r>
            <a:r>
              <a:rPr lang="pl-PL" dirty="0" err="1" smtClean="0"/>
              <a:t>call</a:t>
            </a:r>
            <a:r>
              <a:rPr lang="pl-PL" dirty="0" smtClean="0"/>
              <a:t> </a:t>
            </a:r>
            <a:r>
              <a:rPr lang="pl-PL" dirty="0" err="1" smtClean="0"/>
              <a:t>stack</a:t>
            </a:r>
            <a:r>
              <a:rPr lang="pl-PL" dirty="0" smtClean="0"/>
              <a:t>, </a:t>
            </a:r>
            <a:r>
              <a:rPr lang="pl-PL" dirty="0" err="1" smtClean="0"/>
              <a:t>method</a:t>
            </a:r>
            <a:r>
              <a:rPr lang="pl-PL" dirty="0" smtClean="0"/>
              <a:t> </a:t>
            </a:r>
            <a:r>
              <a:rPr lang="pl-PL" dirty="0" err="1" smtClean="0"/>
              <a:t>frame</a:t>
            </a:r>
            <a:endParaRPr lang="en-US" dirty="0"/>
          </a:p>
        </p:txBody>
      </p:sp>
      <p:sp>
        <p:nvSpPr>
          <p:cNvPr id="13" name="Prostokąt 12"/>
          <p:cNvSpPr/>
          <p:nvPr/>
        </p:nvSpPr>
        <p:spPr>
          <a:xfrm>
            <a:off x="39624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32bit</a:t>
            </a:r>
            <a:endParaRPr lang="pl-PL" dirty="0"/>
          </a:p>
        </p:txBody>
      </p:sp>
      <p:cxnSp>
        <p:nvCxnSpPr>
          <p:cNvPr id="15" name="Łącznik prosty 14"/>
          <p:cNvCxnSpPr/>
          <p:nvPr/>
        </p:nvCxnSpPr>
        <p:spPr>
          <a:xfrm rot="16200000" flipH="1">
            <a:off x="4152900" y="2400300"/>
            <a:ext cx="457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rostokąt 15"/>
          <p:cNvSpPr/>
          <p:nvPr/>
        </p:nvSpPr>
        <p:spPr>
          <a:xfrm>
            <a:off x="44958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7" name="Prostokąt 16"/>
          <p:cNvSpPr/>
          <p:nvPr/>
        </p:nvSpPr>
        <p:spPr>
          <a:xfrm>
            <a:off x="50292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8" name="Prostokąt 17"/>
          <p:cNvSpPr/>
          <p:nvPr/>
        </p:nvSpPr>
        <p:spPr>
          <a:xfrm>
            <a:off x="55626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9" name="Prostokąt 18"/>
          <p:cNvSpPr/>
          <p:nvPr/>
        </p:nvSpPr>
        <p:spPr>
          <a:xfrm>
            <a:off x="60960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Nawias klamrowy otwierający 22"/>
          <p:cNvSpPr/>
          <p:nvPr/>
        </p:nvSpPr>
        <p:spPr>
          <a:xfrm rot="5400000" flipH="1">
            <a:off x="4040124" y="2665476"/>
            <a:ext cx="377952"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4" name="pole tekstowe 23"/>
          <p:cNvSpPr txBox="1"/>
          <p:nvPr/>
        </p:nvSpPr>
        <p:spPr>
          <a:xfrm>
            <a:off x="6172200" y="3124200"/>
            <a:ext cx="1094852" cy="276999"/>
          </a:xfrm>
          <a:prstGeom prst="rect">
            <a:avLst/>
          </a:prstGeom>
          <a:noFill/>
        </p:spPr>
        <p:txBody>
          <a:bodyPr wrap="none" rtlCol="0">
            <a:spAutoFit/>
          </a:bodyPr>
          <a:lstStyle/>
          <a:p>
            <a:r>
              <a:rPr lang="pl-PL" sz="1200" dirty="0" err="1" smtClean="0"/>
              <a:t>Local</a:t>
            </a:r>
            <a:r>
              <a:rPr lang="pl-PL" sz="1200" dirty="0" smtClean="0"/>
              <a:t> </a:t>
            </a:r>
            <a:r>
              <a:rPr lang="pl-PL" sz="1200" dirty="0" err="1" smtClean="0"/>
              <a:t>variables</a:t>
            </a:r>
            <a:endParaRPr lang="pl-PL" sz="1200" dirty="0"/>
          </a:p>
        </p:txBody>
      </p:sp>
      <p:sp>
        <p:nvSpPr>
          <p:cNvPr id="25" name="Nawias klamrowy otwierający 24"/>
          <p:cNvSpPr/>
          <p:nvPr/>
        </p:nvSpPr>
        <p:spPr>
          <a:xfrm rot="5400000" flipH="1">
            <a:off x="6440424" y="2474976"/>
            <a:ext cx="377952"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6" name="pole tekstowe 25"/>
          <p:cNvSpPr txBox="1"/>
          <p:nvPr/>
        </p:nvSpPr>
        <p:spPr>
          <a:xfrm>
            <a:off x="4648200" y="3124200"/>
            <a:ext cx="1524000" cy="276999"/>
          </a:xfrm>
          <a:prstGeom prst="rect">
            <a:avLst/>
          </a:prstGeom>
          <a:noFill/>
        </p:spPr>
        <p:txBody>
          <a:bodyPr wrap="square" rtlCol="0">
            <a:spAutoFit/>
          </a:bodyPr>
          <a:lstStyle/>
          <a:p>
            <a:r>
              <a:rPr lang="pl-PL" sz="1200" dirty="0" err="1" smtClean="0"/>
              <a:t>Method</a:t>
            </a:r>
            <a:r>
              <a:rPr lang="pl-PL" sz="1200" dirty="0" smtClean="0"/>
              <a:t>  </a:t>
            </a:r>
            <a:r>
              <a:rPr lang="pl-PL" sz="1200" dirty="0" err="1" smtClean="0"/>
              <a:t>parameters</a:t>
            </a:r>
            <a:endParaRPr lang="pl-PL" sz="1200" dirty="0"/>
          </a:p>
        </p:txBody>
      </p:sp>
      <p:sp>
        <p:nvSpPr>
          <p:cNvPr id="27" name="Nawias klamrowy otwierający 26"/>
          <p:cNvSpPr/>
          <p:nvPr/>
        </p:nvSpPr>
        <p:spPr>
          <a:xfrm rot="5400000" flipH="1">
            <a:off x="5106924" y="2208276"/>
            <a:ext cx="377952" cy="1447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1" name="pole tekstowe 20"/>
          <p:cNvSpPr txBox="1"/>
          <p:nvPr/>
        </p:nvSpPr>
        <p:spPr>
          <a:xfrm>
            <a:off x="4038600" y="3124200"/>
            <a:ext cx="436338" cy="276999"/>
          </a:xfrm>
          <a:prstGeom prst="rect">
            <a:avLst/>
          </a:prstGeom>
          <a:noFill/>
        </p:spPr>
        <p:txBody>
          <a:bodyPr wrap="none" rtlCol="0">
            <a:spAutoFit/>
          </a:bodyPr>
          <a:lstStyle/>
          <a:p>
            <a:r>
              <a:rPr lang="pl-PL" sz="1200" dirty="0" err="1" smtClean="0"/>
              <a:t>This</a:t>
            </a:r>
            <a:endParaRPr lang="pl-PL" sz="1200" dirty="0"/>
          </a:p>
        </p:txBody>
      </p:sp>
      <p:sp>
        <p:nvSpPr>
          <p:cNvPr id="22" name="Prostokąt 21"/>
          <p:cNvSpPr/>
          <p:nvPr/>
        </p:nvSpPr>
        <p:spPr>
          <a:xfrm>
            <a:off x="66294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28" name="Prostokąt 27"/>
          <p:cNvSpPr/>
          <p:nvPr/>
        </p:nvSpPr>
        <p:spPr>
          <a:xfrm>
            <a:off x="4419600" y="35814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32bit</a:t>
            </a:r>
            <a:endParaRPr lang="pl-PL" dirty="0"/>
          </a:p>
        </p:txBody>
      </p:sp>
      <p:sp>
        <p:nvSpPr>
          <p:cNvPr id="30" name="Prostokąt 29"/>
          <p:cNvSpPr/>
          <p:nvPr/>
        </p:nvSpPr>
        <p:spPr>
          <a:xfrm>
            <a:off x="4419600" y="4038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rostokąt 31"/>
          <p:cNvSpPr/>
          <p:nvPr/>
        </p:nvSpPr>
        <p:spPr>
          <a:xfrm>
            <a:off x="4419600" y="44958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p:cNvSpPr/>
          <p:nvPr/>
        </p:nvSpPr>
        <p:spPr>
          <a:xfrm>
            <a:off x="4419600" y="4953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Para nawiasów 36"/>
          <p:cNvSpPr/>
          <p:nvPr/>
        </p:nvSpPr>
        <p:spPr>
          <a:xfrm>
            <a:off x="3810000" y="1676400"/>
            <a:ext cx="3505200" cy="41910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41" name="pole tekstowe 40"/>
          <p:cNvSpPr txBox="1"/>
          <p:nvPr/>
        </p:nvSpPr>
        <p:spPr>
          <a:xfrm>
            <a:off x="4343400" y="1828800"/>
            <a:ext cx="2303900" cy="369332"/>
          </a:xfrm>
          <a:prstGeom prst="rect">
            <a:avLst/>
          </a:prstGeom>
          <a:noFill/>
        </p:spPr>
        <p:txBody>
          <a:bodyPr wrap="none" rtlCol="0">
            <a:spAutoFit/>
          </a:bodyPr>
          <a:lstStyle/>
          <a:p>
            <a:r>
              <a:rPr lang="pl-PL" dirty="0" err="1" smtClean="0"/>
              <a:t>Array</a:t>
            </a:r>
            <a:r>
              <a:rPr lang="pl-PL" dirty="0" smtClean="0"/>
              <a:t> of </a:t>
            </a:r>
            <a:r>
              <a:rPr lang="pl-PL" dirty="0" err="1" smtClean="0"/>
              <a:t>local</a:t>
            </a:r>
            <a:r>
              <a:rPr lang="pl-PL" dirty="0" smtClean="0"/>
              <a:t> </a:t>
            </a:r>
            <a:r>
              <a:rPr lang="pl-PL" dirty="0" err="1" smtClean="0"/>
              <a:t>variables</a:t>
            </a:r>
            <a:endParaRPr lang="pl-PL" dirty="0"/>
          </a:p>
        </p:txBody>
      </p:sp>
      <p:sp>
        <p:nvSpPr>
          <p:cNvPr id="42" name="pole tekstowe 41"/>
          <p:cNvSpPr txBox="1"/>
          <p:nvPr/>
        </p:nvSpPr>
        <p:spPr>
          <a:xfrm>
            <a:off x="4419600" y="5410200"/>
            <a:ext cx="1530675" cy="369332"/>
          </a:xfrm>
          <a:prstGeom prst="rect">
            <a:avLst/>
          </a:prstGeom>
          <a:noFill/>
        </p:spPr>
        <p:txBody>
          <a:bodyPr wrap="none" rtlCol="0">
            <a:spAutoFit/>
          </a:bodyPr>
          <a:lstStyle/>
          <a:p>
            <a:r>
              <a:rPr lang="pl-PL" dirty="0" smtClean="0"/>
              <a:t>Operand </a:t>
            </a:r>
            <a:r>
              <a:rPr lang="pl-PL" dirty="0" err="1" smtClean="0"/>
              <a:t>stack</a:t>
            </a:r>
            <a:endParaRPr lang="pl-PL" dirty="0"/>
          </a:p>
        </p:txBody>
      </p:sp>
      <p:cxnSp>
        <p:nvCxnSpPr>
          <p:cNvPr id="44" name="Łącznik prosty ze strzałką 43"/>
          <p:cNvCxnSpPr/>
          <p:nvPr/>
        </p:nvCxnSpPr>
        <p:spPr>
          <a:xfrm rot="5400000" flipH="1" flipV="1">
            <a:off x="5982494" y="3923506"/>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pole tekstowe 45"/>
          <p:cNvSpPr txBox="1"/>
          <p:nvPr/>
        </p:nvSpPr>
        <p:spPr>
          <a:xfrm>
            <a:off x="6019800" y="4267200"/>
            <a:ext cx="656398" cy="276999"/>
          </a:xfrm>
          <a:prstGeom prst="rect">
            <a:avLst/>
          </a:prstGeom>
          <a:noFill/>
        </p:spPr>
        <p:txBody>
          <a:bodyPr wrap="none" rtlCol="0">
            <a:spAutoFit/>
          </a:bodyPr>
          <a:lstStyle/>
          <a:p>
            <a:r>
              <a:rPr lang="pl-PL" sz="1200" dirty="0" smtClean="0"/>
              <a:t>Growth</a:t>
            </a:r>
            <a:endParaRPr lang="pl-PL" sz="1200" dirty="0"/>
          </a:p>
        </p:txBody>
      </p:sp>
      <p:sp>
        <p:nvSpPr>
          <p:cNvPr id="47" name="Elipsa 46"/>
          <p:cNvSpPr/>
          <p:nvPr/>
        </p:nvSpPr>
        <p:spPr>
          <a:xfrm>
            <a:off x="67056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49" name="Łącznik prosty ze strzałką 48"/>
          <p:cNvCxnSpPr>
            <a:stCxn id="47" idx="6"/>
          </p:cNvCxnSpPr>
          <p:nvPr/>
        </p:nvCxnSpPr>
        <p:spPr>
          <a:xfrm flipV="1">
            <a:off x="7086600" y="5105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rostokąt zaokrąglony 49"/>
          <p:cNvSpPr/>
          <p:nvPr/>
        </p:nvSpPr>
        <p:spPr>
          <a:xfrm>
            <a:off x="7620000" y="472440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Constant</a:t>
            </a:r>
            <a:r>
              <a:rPr lang="pl-PL" dirty="0" smtClean="0"/>
              <a:t> </a:t>
            </a:r>
            <a:r>
              <a:rPr lang="pl-PL" dirty="0" err="1" smtClean="0"/>
              <a:t>Pool</a:t>
            </a:r>
            <a:endParaRPr lang="pl-PL" dirty="0"/>
          </a:p>
        </p:txBody>
      </p:sp>
      <p:sp>
        <p:nvSpPr>
          <p:cNvPr id="31" name="Prostokąt zaokrąglony 30"/>
          <p:cNvSpPr/>
          <p:nvPr/>
        </p:nvSpPr>
        <p:spPr>
          <a:xfrm>
            <a:off x="990600" y="2357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main</a:t>
            </a:r>
            <a:r>
              <a:rPr lang="pl-PL" dirty="0" smtClean="0"/>
              <a:t>()</a:t>
            </a:r>
            <a:endParaRPr lang="pl-PL" dirty="0"/>
          </a:p>
        </p:txBody>
      </p:sp>
      <p:sp>
        <p:nvSpPr>
          <p:cNvPr id="33" name="Prostokąt zaokrąglony 32"/>
          <p:cNvSpPr/>
          <p:nvPr/>
        </p:nvSpPr>
        <p:spPr>
          <a:xfrm>
            <a:off x="990600" y="3119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method1()</a:t>
            </a:r>
            <a:endParaRPr lang="pl-PL" dirty="0"/>
          </a:p>
        </p:txBody>
      </p:sp>
      <p:sp>
        <p:nvSpPr>
          <p:cNvPr id="34" name="Prostokąt zaokrąglony 33"/>
          <p:cNvSpPr/>
          <p:nvPr/>
        </p:nvSpPr>
        <p:spPr>
          <a:xfrm>
            <a:off x="990600" y="3881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method2()</a:t>
            </a:r>
            <a:endParaRPr lang="pl-PL" dirty="0"/>
          </a:p>
        </p:txBody>
      </p:sp>
      <p:sp>
        <p:nvSpPr>
          <p:cNvPr id="36" name="Prostokąt zaokrąglony 35"/>
          <p:cNvSpPr/>
          <p:nvPr/>
        </p:nvSpPr>
        <p:spPr>
          <a:xfrm>
            <a:off x="990600" y="4643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method3()</a:t>
            </a:r>
            <a:endParaRPr lang="pl-PL" dirty="0"/>
          </a:p>
        </p:txBody>
      </p:sp>
      <p:cxnSp>
        <p:nvCxnSpPr>
          <p:cNvPr id="39" name="Łącznik łamany 38"/>
          <p:cNvCxnSpPr/>
          <p:nvPr/>
        </p:nvCxnSpPr>
        <p:spPr>
          <a:xfrm>
            <a:off x="2401774" y="25101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Łącznik łamany 39"/>
          <p:cNvCxnSpPr/>
          <p:nvPr/>
        </p:nvCxnSpPr>
        <p:spPr>
          <a:xfrm>
            <a:off x="2401774" y="34245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Łącznik łamany 47"/>
          <p:cNvCxnSpPr/>
          <p:nvPr/>
        </p:nvCxnSpPr>
        <p:spPr>
          <a:xfrm rot="10800000">
            <a:off x="989012" y="43389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Łącznik łamany 50"/>
          <p:cNvCxnSpPr/>
          <p:nvPr/>
        </p:nvCxnSpPr>
        <p:spPr>
          <a:xfrm rot="10800000">
            <a:off x="987423" y="34245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Łącznik łamany 52"/>
          <p:cNvCxnSpPr/>
          <p:nvPr/>
        </p:nvCxnSpPr>
        <p:spPr>
          <a:xfrm rot="10800000">
            <a:off x="987424" y="25101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pole tekstowe 53"/>
          <p:cNvSpPr txBox="1"/>
          <p:nvPr/>
        </p:nvSpPr>
        <p:spPr>
          <a:xfrm>
            <a:off x="2590800" y="2667000"/>
            <a:ext cx="720838" cy="461665"/>
          </a:xfrm>
          <a:prstGeom prst="rect">
            <a:avLst/>
          </a:prstGeom>
          <a:noFill/>
        </p:spPr>
        <p:txBody>
          <a:bodyPr wrap="none" rtlCol="0">
            <a:spAutoFit/>
          </a:bodyPr>
          <a:lstStyle/>
          <a:p>
            <a:r>
              <a:rPr lang="pl-PL" sz="1200" dirty="0" err="1" smtClean="0"/>
              <a:t>Method</a:t>
            </a:r>
            <a:r>
              <a:rPr lang="pl-PL" sz="1200" dirty="0" smtClean="0"/>
              <a:t> </a:t>
            </a:r>
          </a:p>
          <a:p>
            <a:r>
              <a:rPr lang="pl-PL" sz="1200" dirty="0" err="1" smtClean="0"/>
              <a:t>call</a:t>
            </a:r>
            <a:endParaRPr lang="pl-PL" sz="1200" dirty="0"/>
          </a:p>
        </p:txBody>
      </p:sp>
      <p:sp>
        <p:nvSpPr>
          <p:cNvPr id="55" name="pole tekstowe 54"/>
          <p:cNvSpPr txBox="1"/>
          <p:nvPr/>
        </p:nvSpPr>
        <p:spPr>
          <a:xfrm>
            <a:off x="0" y="4572000"/>
            <a:ext cx="794448" cy="461665"/>
          </a:xfrm>
          <a:prstGeom prst="rect">
            <a:avLst/>
          </a:prstGeom>
          <a:noFill/>
        </p:spPr>
        <p:txBody>
          <a:bodyPr wrap="none" rtlCol="0">
            <a:spAutoFit/>
          </a:bodyPr>
          <a:lstStyle/>
          <a:p>
            <a:r>
              <a:rPr lang="pl-PL" sz="1200" dirty="0" smtClean="0"/>
              <a:t>Return </a:t>
            </a:r>
            <a:r>
              <a:rPr lang="pl-PL" sz="1200" dirty="0" err="1" smtClean="0"/>
              <a:t>or</a:t>
            </a:r>
            <a:endParaRPr lang="pl-PL" sz="1200" dirty="0" smtClean="0"/>
          </a:p>
          <a:p>
            <a:r>
              <a:rPr lang="pl-PL" sz="1200" dirty="0" err="1" smtClean="0"/>
              <a:t>Exception</a:t>
            </a:r>
            <a:endParaRPr lang="pl-PL" sz="1200" dirty="0"/>
          </a:p>
        </p:txBody>
      </p:sp>
      <p:sp>
        <p:nvSpPr>
          <p:cNvPr id="58" name="Nawias klamrowy zamykający 57"/>
          <p:cNvSpPr/>
          <p:nvPr/>
        </p:nvSpPr>
        <p:spPr>
          <a:xfrm>
            <a:off x="2438400" y="4648200"/>
            <a:ext cx="9144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59" name="pole tekstowe 58"/>
          <p:cNvSpPr txBox="1"/>
          <p:nvPr/>
        </p:nvSpPr>
        <p:spPr>
          <a:xfrm>
            <a:off x="3048000" y="4572000"/>
            <a:ext cx="776238" cy="369332"/>
          </a:xfrm>
          <a:prstGeom prst="rect">
            <a:avLst/>
          </a:prstGeom>
          <a:noFill/>
        </p:spPr>
        <p:txBody>
          <a:bodyPr wrap="none" rtlCol="0">
            <a:spAutoFit/>
          </a:bodyPr>
          <a:lstStyle/>
          <a:p>
            <a:r>
              <a:rPr lang="pl-PL" dirty="0" err="1" smtClean="0"/>
              <a:t>Frame</a:t>
            </a:r>
            <a:endParaRPr lang="pl-PL" dirty="0"/>
          </a:p>
        </p:txBody>
      </p:sp>
      <p:sp>
        <p:nvSpPr>
          <p:cNvPr id="60" name="pole tekstowe 59"/>
          <p:cNvSpPr txBox="1"/>
          <p:nvPr/>
        </p:nvSpPr>
        <p:spPr>
          <a:xfrm>
            <a:off x="1143000" y="1905000"/>
            <a:ext cx="1031244" cy="369332"/>
          </a:xfrm>
          <a:prstGeom prst="rect">
            <a:avLst/>
          </a:prstGeom>
          <a:noFill/>
        </p:spPr>
        <p:txBody>
          <a:bodyPr wrap="none" rtlCol="0">
            <a:spAutoFit/>
          </a:bodyPr>
          <a:lstStyle/>
          <a:p>
            <a:r>
              <a:rPr lang="pl-PL" dirty="0" smtClean="0"/>
              <a:t>Thread-1</a:t>
            </a:r>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Bytecode</a:t>
            </a:r>
            <a:r>
              <a:rPr lang="pl-PL" dirty="0" smtClean="0"/>
              <a:t> </a:t>
            </a:r>
            <a:r>
              <a:rPr lang="pl-PL" dirty="0" err="1" smtClean="0"/>
              <a:t>Instructions</a:t>
            </a:r>
            <a:endParaRPr lang="pl-PL" dirty="0"/>
          </a:p>
        </p:txBody>
      </p:sp>
      <p:sp>
        <p:nvSpPr>
          <p:cNvPr id="3" name="Symbol zastępczy zawartości 2"/>
          <p:cNvSpPr>
            <a:spLocks noGrp="1"/>
          </p:cNvSpPr>
          <p:nvPr>
            <p:ph idx="1"/>
          </p:nvPr>
        </p:nvSpPr>
        <p:spPr/>
        <p:txBody>
          <a:bodyPr/>
          <a:lstStyle/>
          <a:p>
            <a:r>
              <a:rPr lang="pl-PL" dirty="0" err="1" smtClean="0"/>
              <a:t>Type</a:t>
            </a:r>
            <a:r>
              <a:rPr lang="pl-PL" dirty="0" smtClean="0"/>
              <a:t> </a:t>
            </a:r>
            <a:r>
              <a:rPr lang="pl-PL" dirty="0" err="1" smtClean="0"/>
              <a:t>prefix</a:t>
            </a:r>
            <a:r>
              <a:rPr lang="pl-PL" dirty="0" smtClean="0"/>
              <a:t>: IADD</a:t>
            </a:r>
            <a:r>
              <a:rPr lang="pl-PL" dirty="0" smtClean="0"/>
              <a:t>, LADD, </a:t>
            </a:r>
            <a:r>
              <a:rPr lang="pl-PL" dirty="0" smtClean="0"/>
              <a:t>DADD</a:t>
            </a:r>
          </a:p>
          <a:p>
            <a:r>
              <a:rPr lang="pl-PL" dirty="0" err="1" smtClean="0"/>
              <a:t>Short</a:t>
            </a:r>
            <a:r>
              <a:rPr lang="pl-PL" dirty="0" smtClean="0"/>
              <a:t> form: ILOAD_1, ILOAD_2</a:t>
            </a:r>
          </a:p>
          <a:p>
            <a:r>
              <a:rPr lang="pl-PL" dirty="0" err="1" smtClean="0"/>
              <a:t>Instructions</a:t>
            </a:r>
            <a:r>
              <a:rPr lang="pl-PL" dirty="0" smtClean="0"/>
              <a:t> </a:t>
            </a:r>
            <a:r>
              <a:rPr lang="pl-PL" dirty="0" err="1" smtClean="0"/>
              <a:t>families</a:t>
            </a:r>
            <a:r>
              <a:rPr lang="pl-PL" dirty="0" smtClean="0"/>
              <a:t>:</a:t>
            </a:r>
          </a:p>
          <a:p>
            <a:pPr lvl="1"/>
            <a:r>
              <a:rPr lang="pl-PL" dirty="0" err="1" smtClean="0"/>
              <a:t>Stack</a:t>
            </a:r>
            <a:r>
              <a:rPr lang="pl-PL" dirty="0" smtClean="0"/>
              <a:t> </a:t>
            </a:r>
            <a:r>
              <a:rPr lang="pl-PL" dirty="0" err="1" smtClean="0"/>
              <a:t>load</a:t>
            </a:r>
            <a:r>
              <a:rPr lang="pl-PL" dirty="0" smtClean="0"/>
              <a:t> and </a:t>
            </a:r>
            <a:r>
              <a:rPr lang="pl-PL" dirty="0" err="1" smtClean="0"/>
              <a:t>store</a:t>
            </a:r>
            <a:r>
              <a:rPr lang="pl-PL" dirty="0" smtClean="0"/>
              <a:t> </a:t>
            </a:r>
            <a:r>
              <a:rPr lang="pl-PL" dirty="0" err="1" smtClean="0"/>
              <a:t>opcodes</a:t>
            </a:r>
            <a:endParaRPr lang="pl-PL" dirty="0" smtClean="0"/>
          </a:p>
          <a:p>
            <a:pPr lvl="1"/>
            <a:r>
              <a:rPr lang="pl-PL" dirty="0" err="1" smtClean="0"/>
              <a:t>Arithmetic</a:t>
            </a:r>
            <a:r>
              <a:rPr lang="pl-PL" dirty="0" smtClean="0"/>
              <a:t> </a:t>
            </a:r>
            <a:r>
              <a:rPr lang="pl-PL" dirty="0" err="1" smtClean="0"/>
              <a:t>opcodes</a:t>
            </a:r>
            <a:endParaRPr lang="pl-PL" dirty="0" smtClean="0"/>
          </a:p>
          <a:p>
            <a:pPr lvl="1"/>
            <a:r>
              <a:rPr lang="pl-PL" dirty="0" err="1" smtClean="0"/>
              <a:t>Control</a:t>
            </a:r>
            <a:r>
              <a:rPr lang="pl-PL" dirty="0" smtClean="0"/>
              <a:t> </a:t>
            </a:r>
            <a:r>
              <a:rPr lang="pl-PL" dirty="0" err="1" smtClean="0"/>
              <a:t>flow</a:t>
            </a:r>
            <a:r>
              <a:rPr lang="pl-PL" dirty="0" smtClean="0"/>
              <a:t> </a:t>
            </a:r>
            <a:r>
              <a:rPr lang="pl-PL" dirty="0" err="1" smtClean="0"/>
              <a:t>opcodes</a:t>
            </a:r>
            <a:endParaRPr lang="pl-PL" dirty="0" smtClean="0"/>
          </a:p>
          <a:p>
            <a:pPr lvl="1"/>
            <a:r>
              <a:rPr lang="pl-PL" dirty="0" err="1" smtClean="0"/>
              <a:t>Invocation</a:t>
            </a:r>
            <a:r>
              <a:rPr lang="pl-PL" dirty="0" smtClean="0"/>
              <a:t> </a:t>
            </a:r>
            <a:r>
              <a:rPr lang="pl-PL" dirty="0" err="1" smtClean="0"/>
              <a:t>opcodes</a:t>
            </a:r>
            <a:endParaRPr lang="pl-PL" dirty="0" smtClean="0"/>
          </a:p>
          <a:p>
            <a:pPr lvl="1"/>
            <a:r>
              <a:rPr lang="pl-PL" dirty="0" smtClean="0"/>
              <a:t>…</a:t>
            </a:r>
          </a:p>
          <a:p>
            <a:pPr lvl="1"/>
            <a:endParaRPr lang="pl-PL"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1764</Words>
  <Application>Microsoft Office PowerPoint</Application>
  <PresentationFormat>Pokaz na ekranie (4:3)</PresentationFormat>
  <Paragraphs>275</Paragraphs>
  <Slides>17</Slides>
  <Notes>13</Notes>
  <HiddenSlides>0</HiddenSlides>
  <MMClips>0</MMClip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Office Theme</vt:lpstr>
      <vt:lpstr>Introduction to Java bytecode</vt:lpstr>
      <vt:lpstr>Bytecode</vt:lpstr>
      <vt:lpstr>Why should we learn java bytecode</vt:lpstr>
      <vt:lpstr>JVM Internals </vt:lpstr>
      <vt:lpstr>Java class file format</vt:lpstr>
      <vt:lpstr>Decompiling classes with javap</vt:lpstr>
      <vt:lpstr>Bytecode execution model</vt:lpstr>
      <vt:lpstr>Method call stack, method frame</vt:lpstr>
      <vt:lpstr>Bytecode Instructions</vt:lpstr>
      <vt:lpstr>Load and store opcodes</vt:lpstr>
      <vt:lpstr>Arithmetic opcodes</vt:lpstr>
      <vt:lpstr>Execution control opcodes</vt:lpstr>
      <vt:lpstr>Invocation opcodes</vt:lpstr>
      <vt:lpstr>Bytecode manipulation (instrumentation, weaving)</vt:lpstr>
      <vt:lpstr>Java Agent Framework</vt:lpstr>
      <vt:lpstr>Bytecode manipulation libraries</vt:lpstr>
      <vt:lpstr>Bytecode examples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Wprowadzenie do bytecode javy</dc:title>
  <dc:creator>Dariusz Stefanowicz</dc:creator>
  <cp:lastModifiedBy>Dario</cp:lastModifiedBy>
  <cp:revision>299</cp:revision>
  <dcterms:created xsi:type="dcterms:W3CDTF">2006-08-16T00:00:00Z</dcterms:created>
  <dcterms:modified xsi:type="dcterms:W3CDTF">2016-11-06T20:57:26Z</dcterms:modified>
</cp:coreProperties>
</file>