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 id="2147483685" r:id="rId3"/>
    <p:sldMasterId id="2147483697" r:id="rId4"/>
    <p:sldMasterId id="2147483710" r:id="rId5"/>
  </p:sldMasterIdLst>
  <p:sldIdLst>
    <p:sldId id="256" r:id="rId6"/>
    <p:sldId id="268" r:id="rId7"/>
    <p:sldId id="263" r:id="rId8"/>
    <p:sldId id="269" r:id="rId9"/>
    <p:sldId id="267" r:id="rId10"/>
    <p:sldId id="270" r:id="rId11"/>
    <p:sldId id="271" r:id="rId12"/>
    <p:sldId id="281" r:id="rId13"/>
    <p:sldId id="279" r:id="rId14"/>
    <p:sldId id="272" r:id="rId15"/>
    <p:sldId id="277" r:id="rId16"/>
    <p:sldId id="278" r:id="rId17"/>
    <p:sldId id="280" r:id="rId18"/>
    <p:sldId id="259" r:id="rId19"/>
    <p:sldId id="274" r:id="rId20"/>
    <p:sldId id="275" r:id="rId21"/>
    <p:sldId id="273" r:id="rId22"/>
    <p:sldId id="285" r:id="rId23"/>
    <p:sldId id="262" r:id="rId24"/>
    <p:sldId id="276" r:id="rId25"/>
    <p:sldId id="283"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3922" autoAdjust="0"/>
  </p:normalViewPr>
  <p:slideViewPr>
    <p:cSldViewPr snapToGrid="0">
      <p:cViewPr varScale="1">
        <p:scale>
          <a:sx n="82" d="100"/>
          <a:sy n="82" d="100"/>
        </p:scale>
        <p:origin x="739"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png"/><Relationship Id="rId1" Type="http://schemas.openxmlformats.org/officeDocument/2006/relationships/image" Target="../media/image5.jpg"/><Relationship Id="rId4" Type="http://schemas.openxmlformats.org/officeDocument/2006/relationships/image" Target="../media/image8.jfif"/></Relationships>
</file>

<file path=ppt/diagrams/_rels/drawing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png"/><Relationship Id="rId1" Type="http://schemas.openxmlformats.org/officeDocument/2006/relationships/image" Target="../media/image5.jpg"/><Relationship Id="rId4" Type="http://schemas.openxmlformats.org/officeDocument/2006/relationships/image" Target="../media/image8.jf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0E794-791F-4A12-8248-9C6328E2CBF6}"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F26090C8-0708-48AF-A397-F0FE958BB758}">
      <dgm:prSet phldrT="[Text]"/>
      <dgm:spPr>
        <a:solidFill>
          <a:schemeClr val="accent1">
            <a:lumMod val="40000"/>
            <a:lumOff val="60000"/>
          </a:schemeClr>
        </a:solidFill>
        <a:ln>
          <a:solidFill>
            <a:schemeClr val="accent1"/>
          </a:solidFill>
        </a:ln>
      </dgm:spPr>
      <dgm:t>
        <a:bodyPr/>
        <a:lstStyle/>
        <a:p>
          <a:r>
            <a:rPr lang="en-IN" dirty="0">
              <a:solidFill>
                <a:schemeClr val="tx1"/>
              </a:solidFill>
            </a:rPr>
            <a:t>2-Wheelers</a:t>
          </a:r>
        </a:p>
        <a:p>
          <a:r>
            <a:rPr lang="en-IN" dirty="0">
              <a:solidFill>
                <a:schemeClr val="tx1"/>
              </a:solidFill>
            </a:rPr>
            <a:t>AI and ML Modifications</a:t>
          </a:r>
        </a:p>
      </dgm:t>
    </dgm:pt>
    <dgm:pt modelId="{7C759BE8-7FD5-4121-B86D-39DF411E0B07}" type="parTrans" cxnId="{310C59B7-B61D-47A6-B083-E6AEC5535173}">
      <dgm:prSet/>
      <dgm:spPr/>
      <dgm:t>
        <a:bodyPr/>
        <a:lstStyle/>
        <a:p>
          <a:endParaRPr lang="en-IN"/>
        </a:p>
      </dgm:t>
    </dgm:pt>
    <dgm:pt modelId="{E2D1497C-2DB9-48EA-A468-CBF14919C3F9}" type="sibTrans" cxnId="{310C59B7-B61D-47A6-B083-E6AEC5535173}">
      <dgm:prSet/>
      <dgm:spPr/>
      <dgm:t>
        <a:bodyPr/>
        <a:lstStyle/>
        <a:p>
          <a:endParaRPr lang="en-IN"/>
        </a:p>
      </dgm:t>
    </dgm:pt>
    <dgm:pt modelId="{4C332436-645B-4DBE-BE73-704BD1133A2F}">
      <dgm:prSet phldrT="[Text]"/>
      <dgm:spPr/>
      <dgm:t>
        <a:bodyPr/>
        <a:lstStyle/>
        <a:p>
          <a:r>
            <a:rPr lang="en-IN" dirty="0"/>
            <a:t>Skid Prevention System</a:t>
          </a:r>
        </a:p>
      </dgm:t>
    </dgm:pt>
    <dgm:pt modelId="{75A64B19-90DC-47D3-A913-0AADBD8F722B}" type="parTrans" cxnId="{0E9F53C2-98BE-41C0-BB2D-CC6401AFCDBB}">
      <dgm:prSet/>
      <dgm:spPr/>
      <dgm:t>
        <a:bodyPr/>
        <a:lstStyle/>
        <a:p>
          <a:endParaRPr lang="en-IN"/>
        </a:p>
      </dgm:t>
    </dgm:pt>
    <dgm:pt modelId="{0DFDC929-1BB7-48C0-AA21-E0C1057423DE}" type="sibTrans" cxnId="{0E9F53C2-98BE-41C0-BB2D-CC6401AFCDBB}">
      <dgm:prSet/>
      <dgm:spPr/>
      <dgm:t>
        <a:bodyPr/>
        <a:lstStyle/>
        <a:p>
          <a:endParaRPr lang="en-IN"/>
        </a:p>
      </dgm:t>
    </dgm:pt>
    <dgm:pt modelId="{83B9FAE9-ADC1-4D7C-AF1B-73E0D6109EDC}">
      <dgm:prSet phldrT="[Text]"/>
      <dgm:spPr/>
      <dgm:t>
        <a:bodyPr/>
        <a:lstStyle/>
        <a:p>
          <a:r>
            <a:rPr lang="en-IN" dirty="0"/>
            <a:t>Anti-Theft And Emergency System</a:t>
          </a:r>
        </a:p>
      </dgm:t>
    </dgm:pt>
    <dgm:pt modelId="{47262F16-3B48-4A0E-B534-2012B8DCDE22}" type="parTrans" cxnId="{CA33B122-9634-4F96-B539-E0EC94194EC3}">
      <dgm:prSet/>
      <dgm:spPr/>
      <dgm:t>
        <a:bodyPr/>
        <a:lstStyle/>
        <a:p>
          <a:endParaRPr lang="en-IN"/>
        </a:p>
      </dgm:t>
    </dgm:pt>
    <dgm:pt modelId="{1C7D7DC1-54FC-4D4D-BC8A-83B69B961B24}" type="sibTrans" cxnId="{CA33B122-9634-4F96-B539-E0EC94194EC3}">
      <dgm:prSet/>
      <dgm:spPr/>
      <dgm:t>
        <a:bodyPr/>
        <a:lstStyle/>
        <a:p>
          <a:endParaRPr lang="en-IN"/>
        </a:p>
      </dgm:t>
    </dgm:pt>
    <dgm:pt modelId="{B56DEEB1-5BA3-4388-B639-7F3B005BA1E5}">
      <dgm:prSet phldrT="[Text]"/>
      <dgm:spPr/>
      <dgm:t>
        <a:bodyPr/>
        <a:lstStyle/>
        <a:p>
          <a:r>
            <a:rPr lang="en-IN" dirty="0"/>
            <a:t>tire Pressure Check System</a:t>
          </a:r>
        </a:p>
      </dgm:t>
    </dgm:pt>
    <dgm:pt modelId="{20BD3928-3843-4D51-9C07-C6BE0137E653}" type="parTrans" cxnId="{66A9C086-4FC8-4749-BFF7-19499A1757A7}">
      <dgm:prSet/>
      <dgm:spPr/>
      <dgm:t>
        <a:bodyPr/>
        <a:lstStyle/>
        <a:p>
          <a:endParaRPr lang="en-IN"/>
        </a:p>
      </dgm:t>
    </dgm:pt>
    <dgm:pt modelId="{CEDF3211-9DCA-4D1A-8871-459A787B78C0}" type="sibTrans" cxnId="{66A9C086-4FC8-4749-BFF7-19499A1757A7}">
      <dgm:prSet/>
      <dgm:spPr/>
      <dgm:t>
        <a:bodyPr/>
        <a:lstStyle/>
        <a:p>
          <a:endParaRPr lang="en-IN"/>
        </a:p>
      </dgm:t>
    </dgm:pt>
    <dgm:pt modelId="{F8251C64-E278-4C4E-A996-4ACB4DD5900B}" type="pres">
      <dgm:prSet presAssocID="{1570E794-791F-4A12-8248-9C6328E2CBF6}" presName="hierChild1" presStyleCnt="0">
        <dgm:presLayoutVars>
          <dgm:orgChart val="1"/>
          <dgm:chPref val="1"/>
          <dgm:dir/>
          <dgm:animOne val="branch"/>
          <dgm:animLvl val="lvl"/>
          <dgm:resizeHandles/>
        </dgm:presLayoutVars>
      </dgm:prSet>
      <dgm:spPr/>
    </dgm:pt>
    <dgm:pt modelId="{56E44FC6-83BA-45F3-99D8-C3771C93524E}" type="pres">
      <dgm:prSet presAssocID="{F26090C8-0708-48AF-A397-F0FE958BB758}" presName="hierRoot1" presStyleCnt="0">
        <dgm:presLayoutVars>
          <dgm:hierBranch val="init"/>
        </dgm:presLayoutVars>
      </dgm:prSet>
      <dgm:spPr/>
    </dgm:pt>
    <dgm:pt modelId="{492CF536-59A6-468B-B060-7594CB91E2D8}" type="pres">
      <dgm:prSet presAssocID="{F26090C8-0708-48AF-A397-F0FE958BB758}" presName="rootComposite1" presStyleCnt="0"/>
      <dgm:spPr/>
    </dgm:pt>
    <dgm:pt modelId="{A697E7AC-32B8-4E77-A7F9-A8FA52AFF141}" type="pres">
      <dgm:prSet presAssocID="{F26090C8-0708-48AF-A397-F0FE958BB758}" presName="rootText1" presStyleLbl="node0" presStyleIdx="0" presStyleCnt="1">
        <dgm:presLayoutVars>
          <dgm:chPref val="3"/>
        </dgm:presLayoutVars>
      </dgm:prSet>
      <dgm:spPr/>
    </dgm:pt>
    <dgm:pt modelId="{52819825-1204-4BC9-B6B8-93750562BBD7}" type="pres">
      <dgm:prSet presAssocID="{F26090C8-0708-48AF-A397-F0FE958BB758}" presName="rootPict1" presStyleLbl="align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E7D2123E-0B96-4DBC-A1B6-EF5066971E99}" type="pres">
      <dgm:prSet presAssocID="{F26090C8-0708-48AF-A397-F0FE958BB758}" presName="rootConnector1" presStyleLbl="node1" presStyleIdx="0" presStyleCnt="0"/>
      <dgm:spPr/>
    </dgm:pt>
    <dgm:pt modelId="{D2C5B5B7-5D29-4CFF-AFA9-079B22B71298}" type="pres">
      <dgm:prSet presAssocID="{F26090C8-0708-48AF-A397-F0FE958BB758}" presName="hierChild2" presStyleCnt="0"/>
      <dgm:spPr/>
    </dgm:pt>
    <dgm:pt modelId="{AA0A3F5D-B70A-4E54-804B-8DBFF2F11017}" type="pres">
      <dgm:prSet presAssocID="{75A64B19-90DC-47D3-A913-0AADBD8F722B}" presName="Name37" presStyleLbl="parChTrans1D2" presStyleIdx="0" presStyleCnt="3"/>
      <dgm:spPr/>
    </dgm:pt>
    <dgm:pt modelId="{4F5BBB48-D4FE-4DAD-BF15-ABDD6FCCF2FA}" type="pres">
      <dgm:prSet presAssocID="{4C332436-645B-4DBE-BE73-704BD1133A2F}" presName="hierRoot2" presStyleCnt="0">
        <dgm:presLayoutVars>
          <dgm:hierBranch val="init"/>
        </dgm:presLayoutVars>
      </dgm:prSet>
      <dgm:spPr/>
    </dgm:pt>
    <dgm:pt modelId="{6D77518A-2B60-4F5C-856E-40E3BCDE599D}" type="pres">
      <dgm:prSet presAssocID="{4C332436-645B-4DBE-BE73-704BD1133A2F}" presName="rootComposite" presStyleCnt="0"/>
      <dgm:spPr/>
    </dgm:pt>
    <dgm:pt modelId="{96BF1728-9349-47A6-8DCB-B49410E91239}" type="pres">
      <dgm:prSet presAssocID="{4C332436-645B-4DBE-BE73-704BD1133A2F}" presName="rootText" presStyleLbl="node2" presStyleIdx="0" presStyleCnt="3" custScaleX="117557">
        <dgm:presLayoutVars>
          <dgm:chPref val="3"/>
        </dgm:presLayoutVars>
      </dgm:prSet>
      <dgm:spPr/>
    </dgm:pt>
    <dgm:pt modelId="{B8892A56-0AED-4D37-BD10-888F8E81654E}" type="pres">
      <dgm:prSet presAssocID="{4C332436-645B-4DBE-BE73-704BD1133A2F}" presName="rootPict" presStyleLbl="alignImgPlace1" presStyleIdx="1" presStyleCnt="4" custLinFactNeighborX="-39031" custLinFactNeighborY="3956"/>
      <dgm:spPr>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pt>
    <dgm:pt modelId="{3FA0A871-DBE6-4371-804D-4B291D935C03}" type="pres">
      <dgm:prSet presAssocID="{4C332436-645B-4DBE-BE73-704BD1133A2F}" presName="rootConnector" presStyleLbl="node2" presStyleIdx="0" presStyleCnt="3"/>
      <dgm:spPr/>
    </dgm:pt>
    <dgm:pt modelId="{C5AD6165-A33A-4822-8FCB-C3D0AD5E6F6E}" type="pres">
      <dgm:prSet presAssocID="{4C332436-645B-4DBE-BE73-704BD1133A2F}" presName="hierChild4" presStyleCnt="0"/>
      <dgm:spPr/>
    </dgm:pt>
    <dgm:pt modelId="{4BEE8012-E7DC-4F21-B85C-BB89E44E99B2}" type="pres">
      <dgm:prSet presAssocID="{4C332436-645B-4DBE-BE73-704BD1133A2F}" presName="hierChild5" presStyleCnt="0"/>
      <dgm:spPr/>
    </dgm:pt>
    <dgm:pt modelId="{514487FB-7B01-4653-A408-F4CBB6A74B73}" type="pres">
      <dgm:prSet presAssocID="{20BD3928-3843-4D51-9C07-C6BE0137E653}" presName="Name37" presStyleLbl="parChTrans1D2" presStyleIdx="1" presStyleCnt="3"/>
      <dgm:spPr/>
    </dgm:pt>
    <dgm:pt modelId="{FC1B7F20-3513-4DD4-89A6-267C56FB3A5D}" type="pres">
      <dgm:prSet presAssocID="{B56DEEB1-5BA3-4388-B639-7F3B005BA1E5}" presName="hierRoot2" presStyleCnt="0">
        <dgm:presLayoutVars>
          <dgm:hierBranch val="init"/>
        </dgm:presLayoutVars>
      </dgm:prSet>
      <dgm:spPr/>
    </dgm:pt>
    <dgm:pt modelId="{000BD1EC-489D-4422-99B4-80CD7B7D1A57}" type="pres">
      <dgm:prSet presAssocID="{B56DEEB1-5BA3-4388-B639-7F3B005BA1E5}" presName="rootComposite" presStyleCnt="0"/>
      <dgm:spPr/>
    </dgm:pt>
    <dgm:pt modelId="{3653645C-2772-4640-B9B6-8270FE47CD11}" type="pres">
      <dgm:prSet presAssocID="{B56DEEB1-5BA3-4388-B639-7F3B005BA1E5}" presName="rootText" presStyleLbl="node2" presStyleIdx="1" presStyleCnt="3" custScaleX="108542">
        <dgm:presLayoutVars>
          <dgm:chPref val="3"/>
        </dgm:presLayoutVars>
      </dgm:prSet>
      <dgm:spPr/>
    </dgm:pt>
    <dgm:pt modelId="{DB150BC9-C08F-45B4-BBC9-0EA6B86F8C65}" type="pres">
      <dgm:prSet presAssocID="{B56DEEB1-5BA3-4388-B639-7F3B005BA1E5}" presName="rootPict" presStyleLbl="alignImgPlace1" presStyleIdx="2" presStyleCnt="4" custLinFactNeighborX="-15861" custLinFactNeighborY="-3172"/>
      <dgm:spPr>
        <a:blipFill>
          <a:blip xmlns:r="http://schemas.openxmlformats.org/officeDocument/2006/relationships" r:embed="rId3"/>
          <a:srcRect/>
          <a:stretch>
            <a:fillRect l="-17000" r="-17000"/>
          </a:stretch>
        </a:blipFill>
      </dgm:spPr>
    </dgm:pt>
    <dgm:pt modelId="{69ED34C0-AFF0-4955-9950-1F0AB6875B76}" type="pres">
      <dgm:prSet presAssocID="{B56DEEB1-5BA3-4388-B639-7F3B005BA1E5}" presName="rootConnector" presStyleLbl="node2" presStyleIdx="1" presStyleCnt="3"/>
      <dgm:spPr/>
    </dgm:pt>
    <dgm:pt modelId="{17C86CF2-600E-4392-996E-ECA01984123E}" type="pres">
      <dgm:prSet presAssocID="{B56DEEB1-5BA3-4388-B639-7F3B005BA1E5}" presName="hierChild4" presStyleCnt="0"/>
      <dgm:spPr/>
    </dgm:pt>
    <dgm:pt modelId="{D60B45C4-17C3-4F01-9720-BC37F368487E}" type="pres">
      <dgm:prSet presAssocID="{B56DEEB1-5BA3-4388-B639-7F3B005BA1E5}" presName="hierChild5" presStyleCnt="0"/>
      <dgm:spPr/>
    </dgm:pt>
    <dgm:pt modelId="{F75A036E-CF8E-48B8-ACC0-6D565D6AC5D2}" type="pres">
      <dgm:prSet presAssocID="{47262F16-3B48-4A0E-B534-2012B8DCDE22}" presName="Name37" presStyleLbl="parChTrans1D2" presStyleIdx="2" presStyleCnt="3"/>
      <dgm:spPr/>
    </dgm:pt>
    <dgm:pt modelId="{45DF66A2-E5E5-4468-80AB-44D830753ACB}" type="pres">
      <dgm:prSet presAssocID="{83B9FAE9-ADC1-4D7C-AF1B-73E0D6109EDC}" presName="hierRoot2" presStyleCnt="0">
        <dgm:presLayoutVars>
          <dgm:hierBranch val="init"/>
        </dgm:presLayoutVars>
      </dgm:prSet>
      <dgm:spPr/>
    </dgm:pt>
    <dgm:pt modelId="{DF4DFFE0-6E17-46DD-8211-D50DE88C0D7B}" type="pres">
      <dgm:prSet presAssocID="{83B9FAE9-ADC1-4D7C-AF1B-73E0D6109EDC}" presName="rootComposite" presStyleCnt="0"/>
      <dgm:spPr/>
    </dgm:pt>
    <dgm:pt modelId="{21DE11A9-5303-4605-9CA4-A2D4935AEAED}" type="pres">
      <dgm:prSet presAssocID="{83B9FAE9-ADC1-4D7C-AF1B-73E0D6109EDC}" presName="rootText" presStyleLbl="node2" presStyleIdx="2" presStyleCnt="3" custScaleX="123725">
        <dgm:presLayoutVars>
          <dgm:chPref val="3"/>
        </dgm:presLayoutVars>
      </dgm:prSet>
      <dgm:spPr/>
    </dgm:pt>
    <dgm:pt modelId="{4D061664-F5AB-4672-9BBB-4A2DAA764C50}" type="pres">
      <dgm:prSet presAssocID="{83B9FAE9-ADC1-4D7C-AF1B-73E0D6109EDC}" presName="rootPict" presStyleLbl="alignImgPlace1" presStyleIdx="3" presStyleCnt="4" custScaleX="99520" custLinFactNeighborX="-33836" custLinFactNeighborY="1586"/>
      <dgm:spPr>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dgm:spPr>
    </dgm:pt>
    <dgm:pt modelId="{D7ED49DA-71DF-4E6A-B4D2-26227900852F}" type="pres">
      <dgm:prSet presAssocID="{83B9FAE9-ADC1-4D7C-AF1B-73E0D6109EDC}" presName="rootConnector" presStyleLbl="node2" presStyleIdx="2" presStyleCnt="3"/>
      <dgm:spPr/>
    </dgm:pt>
    <dgm:pt modelId="{43D8DC0F-902C-4E38-B21C-4E89545AD18C}" type="pres">
      <dgm:prSet presAssocID="{83B9FAE9-ADC1-4D7C-AF1B-73E0D6109EDC}" presName="hierChild4" presStyleCnt="0"/>
      <dgm:spPr/>
    </dgm:pt>
    <dgm:pt modelId="{F98F5DBE-95F8-41CE-A97A-C80BE456861C}" type="pres">
      <dgm:prSet presAssocID="{83B9FAE9-ADC1-4D7C-AF1B-73E0D6109EDC}" presName="hierChild5" presStyleCnt="0"/>
      <dgm:spPr/>
    </dgm:pt>
    <dgm:pt modelId="{CDD48ADB-F180-41DA-9D38-0D4020FCE192}" type="pres">
      <dgm:prSet presAssocID="{F26090C8-0708-48AF-A397-F0FE958BB758}" presName="hierChild3" presStyleCnt="0"/>
      <dgm:spPr/>
    </dgm:pt>
  </dgm:ptLst>
  <dgm:cxnLst>
    <dgm:cxn modelId="{55D76B08-F46A-478E-88C4-C2D6A0CD4836}" type="presOf" srcId="{F26090C8-0708-48AF-A397-F0FE958BB758}" destId="{A697E7AC-32B8-4E77-A7F9-A8FA52AFF141}" srcOrd="0" destOrd="0" presId="urn:microsoft.com/office/officeart/2005/8/layout/pictureOrgChart+Icon"/>
    <dgm:cxn modelId="{CA33B122-9634-4F96-B539-E0EC94194EC3}" srcId="{F26090C8-0708-48AF-A397-F0FE958BB758}" destId="{83B9FAE9-ADC1-4D7C-AF1B-73E0D6109EDC}" srcOrd="2" destOrd="0" parTransId="{47262F16-3B48-4A0E-B534-2012B8DCDE22}" sibTransId="{1C7D7DC1-54FC-4D4D-BC8A-83B69B961B24}"/>
    <dgm:cxn modelId="{3CFF1324-8DE8-4CCD-BD54-99B63C924EEB}" type="presOf" srcId="{83B9FAE9-ADC1-4D7C-AF1B-73E0D6109EDC}" destId="{21DE11A9-5303-4605-9CA4-A2D4935AEAED}" srcOrd="0" destOrd="0" presId="urn:microsoft.com/office/officeart/2005/8/layout/pictureOrgChart+Icon"/>
    <dgm:cxn modelId="{563FAA5B-75CF-4DA1-932F-17D681DA483F}" type="presOf" srcId="{1570E794-791F-4A12-8248-9C6328E2CBF6}" destId="{F8251C64-E278-4C4E-A996-4ACB4DD5900B}" srcOrd="0" destOrd="0" presId="urn:microsoft.com/office/officeart/2005/8/layout/pictureOrgChart+Icon"/>
    <dgm:cxn modelId="{9970F94A-E288-4C85-A1A4-F093578F18B6}" type="presOf" srcId="{83B9FAE9-ADC1-4D7C-AF1B-73E0D6109EDC}" destId="{D7ED49DA-71DF-4E6A-B4D2-26227900852F}" srcOrd="1" destOrd="0" presId="urn:microsoft.com/office/officeart/2005/8/layout/pictureOrgChart+Icon"/>
    <dgm:cxn modelId="{6BC33D75-0719-4989-9F68-3152E2917D9D}" type="presOf" srcId="{47262F16-3B48-4A0E-B534-2012B8DCDE22}" destId="{F75A036E-CF8E-48B8-ACC0-6D565D6AC5D2}" srcOrd="0" destOrd="0" presId="urn:microsoft.com/office/officeart/2005/8/layout/pictureOrgChart+Icon"/>
    <dgm:cxn modelId="{FB762B82-E075-4763-AA60-4BEE043234AA}" type="presOf" srcId="{F26090C8-0708-48AF-A397-F0FE958BB758}" destId="{E7D2123E-0B96-4DBC-A1B6-EF5066971E99}" srcOrd="1" destOrd="0" presId="urn:microsoft.com/office/officeart/2005/8/layout/pictureOrgChart+Icon"/>
    <dgm:cxn modelId="{66A9C086-4FC8-4749-BFF7-19499A1757A7}" srcId="{F26090C8-0708-48AF-A397-F0FE958BB758}" destId="{B56DEEB1-5BA3-4388-B639-7F3B005BA1E5}" srcOrd="1" destOrd="0" parTransId="{20BD3928-3843-4D51-9C07-C6BE0137E653}" sibTransId="{CEDF3211-9DCA-4D1A-8871-459A787B78C0}"/>
    <dgm:cxn modelId="{FE9D5487-0344-4169-A379-CEDAB3B9BBD2}" type="presOf" srcId="{4C332436-645B-4DBE-BE73-704BD1133A2F}" destId="{96BF1728-9349-47A6-8DCB-B49410E91239}" srcOrd="0" destOrd="0" presId="urn:microsoft.com/office/officeart/2005/8/layout/pictureOrgChart+Icon"/>
    <dgm:cxn modelId="{D30A7CAC-774A-4715-B364-BDD18E59D807}" type="presOf" srcId="{4C332436-645B-4DBE-BE73-704BD1133A2F}" destId="{3FA0A871-DBE6-4371-804D-4B291D935C03}" srcOrd="1" destOrd="0" presId="urn:microsoft.com/office/officeart/2005/8/layout/pictureOrgChart+Icon"/>
    <dgm:cxn modelId="{ADFEAFAE-8449-4D3B-9900-BF4FBC1A432C}" type="presOf" srcId="{B56DEEB1-5BA3-4388-B639-7F3B005BA1E5}" destId="{69ED34C0-AFF0-4955-9950-1F0AB6875B76}" srcOrd="1" destOrd="0" presId="urn:microsoft.com/office/officeart/2005/8/layout/pictureOrgChart+Icon"/>
    <dgm:cxn modelId="{310C59B7-B61D-47A6-B083-E6AEC5535173}" srcId="{1570E794-791F-4A12-8248-9C6328E2CBF6}" destId="{F26090C8-0708-48AF-A397-F0FE958BB758}" srcOrd="0" destOrd="0" parTransId="{7C759BE8-7FD5-4121-B86D-39DF411E0B07}" sibTransId="{E2D1497C-2DB9-48EA-A468-CBF14919C3F9}"/>
    <dgm:cxn modelId="{A7BC38C1-52FA-4337-8D0D-051918F69F80}" type="presOf" srcId="{75A64B19-90DC-47D3-A913-0AADBD8F722B}" destId="{AA0A3F5D-B70A-4E54-804B-8DBFF2F11017}" srcOrd="0" destOrd="0" presId="urn:microsoft.com/office/officeart/2005/8/layout/pictureOrgChart+Icon"/>
    <dgm:cxn modelId="{0E9F53C2-98BE-41C0-BB2D-CC6401AFCDBB}" srcId="{F26090C8-0708-48AF-A397-F0FE958BB758}" destId="{4C332436-645B-4DBE-BE73-704BD1133A2F}" srcOrd="0" destOrd="0" parTransId="{75A64B19-90DC-47D3-A913-0AADBD8F722B}" sibTransId="{0DFDC929-1BB7-48C0-AA21-E0C1057423DE}"/>
    <dgm:cxn modelId="{61E494C2-D058-4E98-BB99-2375052734FB}" type="presOf" srcId="{20BD3928-3843-4D51-9C07-C6BE0137E653}" destId="{514487FB-7B01-4653-A408-F4CBB6A74B73}" srcOrd="0" destOrd="0" presId="urn:microsoft.com/office/officeart/2005/8/layout/pictureOrgChart+Icon"/>
    <dgm:cxn modelId="{D477D4DD-B89B-44BF-95D8-5D432CBF5242}" type="presOf" srcId="{B56DEEB1-5BA3-4388-B639-7F3B005BA1E5}" destId="{3653645C-2772-4640-B9B6-8270FE47CD11}" srcOrd="0" destOrd="0" presId="urn:microsoft.com/office/officeart/2005/8/layout/pictureOrgChart+Icon"/>
    <dgm:cxn modelId="{2843D4F0-9854-4E90-A489-61AA93CE84F6}" type="presParOf" srcId="{F8251C64-E278-4C4E-A996-4ACB4DD5900B}" destId="{56E44FC6-83BA-45F3-99D8-C3771C93524E}" srcOrd="0" destOrd="0" presId="urn:microsoft.com/office/officeart/2005/8/layout/pictureOrgChart+Icon"/>
    <dgm:cxn modelId="{277C05E0-89BB-4592-8C0D-90D0B08252F1}" type="presParOf" srcId="{56E44FC6-83BA-45F3-99D8-C3771C93524E}" destId="{492CF536-59A6-468B-B060-7594CB91E2D8}" srcOrd="0" destOrd="0" presId="urn:microsoft.com/office/officeart/2005/8/layout/pictureOrgChart+Icon"/>
    <dgm:cxn modelId="{9B7171B0-B43F-4EED-93BC-10A4D07DB172}" type="presParOf" srcId="{492CF536-59A6-468B-B060-7594CB91E2D8}" destId="{A697E7AC-32B8-4E77-A7F9-A8FA52AFF141}" srcOrd="0" destOrd="0" presId="urn:microsoft.com/office/officeart/2005/8/layout/pictureOrgChart+Icon"/>
    <dgm:cxn modelId="{19622CC9-86CC-4146-9192-6423A373DC05}" type="presParOf" srcId="{492CF536-59A6-468B-B060-7594CB91E2D8}" destId="{52819825-1204-4BC9-B6B8-93750562BBD7}" srcOrd="1" destOrd="0" presId="urn:microsoft.com/office/officeart/2005/8/layout/pictureOrgChart+Icon"/>
    <dgm:cxn modelId="{7E23EE9D-3E51-4D2E-9120-2E95950F6BD1}" type="presParOf" srcId="{492CF536-59A6-468B-B060-7594CB91E2D8}" destId="{E7D2123E-0B96-4DBC-A1B6-EF5066971E99}" srcOrd="2" destOrd="0" presId="urn:microsoft.com/office/officeart/2005/8/layout/pictureOrgChart+Icon"/>
    <dgm:cxn modelId="{8BCFB278-410A-4CE7-B115-6550785A0D35}" type="presParOf" srcId="{56E44FC6-83BA-45F3-99D8-C3771C93524E}" destId="{D2C5B5B7-5D29-4CFF-AFA9-079B22B71298}" srcOrd="1" destOrd="0" presId="urn:microsoft.com/office/officeart/2005/8/layout/pictureOrgChart+Icon"/>
    <dgm:cxn modelId="{BF7B6819-1CEB-41AF-8DBB-F02DCB0AE65A}" type="presParOf" srcId="{D2C5B5B7-5D29-4CFF-AFA9-079B22B71298}" destId="{AA0A3F5D-B70A-4E54-804B-8DBFF2F11017}" srcOrd="0" destOrd="0" presId="urn:microsoft.com/office/officeart/2005/8/layout/pictureOrgChart+Icon"/>
    <dgm:cxn modelId="{3EDFD1D1-D6B7-44B3-BC31-536D23B1B9E6}" type="presParOf" srcId="{D2C5B5B7-5D29-4CFF-AFA9-079B22B71298}" destId="{4F5BBB48-D4FE-4DAD-BF15-ABDD6FCCF2FA}" srcOrd="1" destOrd="0" presId="urn:microsoft.com/office/officeart/2005/8/layout/pictureOrgChart+Icon"/>
    <dgm:cxn modelId="{B23671E0-B9B1-4BBA-8E7E-B8BD8870BE67}" type="presParOf" srcId="{4F5BBB48-D4FE-4DAD-BF15-ABDD6FCCF2FA}" destId="{6D77518A-2B60-4F5C-856E-40E3BCDE599D}" srcOrd="0" destOrd="0" presId="urn:microsoft.com/office/officeart/2005/8/layout/pictureOrgChart+Icon"/>
    <dgm:cxn modelId="{425A6A85-0473-4D16-A378-7F5DB3C54D11}" type="presParOf" srcId="{6D77518A-2B60-4F5C-856E-40E3BCDE599D}" destId="{96BF1728-9349-47A6-8DCB-B49410E91239}" srcOrd="0" destOrd="0" presId="urn:microsoft.com/office/officeart/2005/8/layout/pictureOrgChart+Icon"/>
    <dgm:cxn modelId="{8AA85677-2C28-43C6-B5AB-46A4000A26E3}" type="presParOf" srcId="{6D77518A-2B60-4F5C-856E-40E3BCDE599D}" destId="{B8892A56-0AED-4D37-BD10-888F8E81654E}" srcOrd="1" destOrd="0" presId="urn:microsoft.com/office/officeart/2005/8/layout/pictureOrgChart+Icon"/>
    <dgm:cxn modelId="{7E8631AD-D05B-45E9-8640-3E30A460EA6B}" type="presParOf" srcId="{6D77518A-2B60-4F5C-856E-40E3BCDE599D}" destId="{3FA0A871-DBE6-4371-804D-4B291D935C03}" srcOrd="2" destOrd="0" presId="urn:microsoft.com/office/officeart/2005/8/layout/pictureOrgChart+Icon"/>
    <dgm:cxn modelId="{2F11E34E-5428-4F51-B91F-FE20FF322918}" type="presParOf" srcId="{4F5BBB48-D4FE-4DAD-BF15-ABDD6FCCF2FA}" destId="{C5AD6165-A33A-4822-8FCB-C3D0AD5E6F6E}" srcOrd="1" destOrd="0" presId="urn:microsoft.com/office/officeart/2005/8/layout/pictureOrgChart+Icon"/>
    <dgm:cxn modelId="{38D3123C-747F-4493-9521-1995FAD14744}" type="presParOf" srcId="{4F5BBB48-D4FE-4DAD-BF15-ABDD6FCCF2FA}" destId="{4BEE8012-E7DC-4F21-B85C-BB89E44E99B2}" srcOrd="2" destOrd="0" presId="urn:microsoft.com/office/officeart/2005/8/layout/pictureOrgChart+Icon"/>
    <dgm:cxn modelId="{A63638DD-C397-439A-A507-50E40A56B52D}" type="presParOf" srcId="{D2C5B5B7-5D29-4CFF-AFA9-079B22B71298}" destId="{514487FB-7B01-4653-A408-F4CBB6A74B73}" srcOrd="2" destOrd="0" presId="urn:microsoft.com/office/officeart/2005/8/layout/pictureOrgChart+Icon"/>
    <dgm:cxn modelId="{9EE0C0D9-B163-486D-8D3C-7483D2F8D1F7}" type="presParOf" srcId="{D2C5B5B7-5D29-4CFF-AFA9-079B22B71298}" destId="{FC1B7F20-3513-4DD4-89A6-267C56FB3A5D}" srcOrd="3" destOrd="0" presId="urn:microsoft.com/office/officeart/2005/8/layout/pictureOrgChart+Icon"/>
    <dgm:cxn modelId="{B949088C-DC65-4B83-893A-6706BFE01A8D}" type="presParOf" srcId="{FC1B7F20-3513-4DD4-89A6-267C56FB3A5D}" destId="{000BD1EC-489D-4422-99B4-80CD7B7D1A57}" srcOrd="0" destOrd="0" presId="urn:microsoft.com/office/officeart/2005/8/layout/pictureOrgChart+Icon"/>
    <dgm:cxn modelId="{4EA08ACC-F238-47DE-AA36-C9B380F001C9}" type="presParOf" srcId="{000BD1EC-489D-4422-99B4-80CD7B7D1A57}" destId="{3653645C-2772-4640-B9B6-8270FE47CD11}" srcOrd="0" destOrd="0" presId="urn:microsoft.com/office/officeart/2005/8/layout/pictureOrgChart+Icon"/>
    <dgm:cxn modelId="{374F730A-E0FC-4A1F-A4C2-80613686CEB5}" type="presParOf" srcId="{000BD1EC-489D-4422-99B4-80CD7B7D1A57}" destId="{DB150BC9-C08F-45B4-BBC9-0EA6B86F8C65}" srcOrd="1" destOrd="0" presId="urn:microsoft.com/office/officeart/2005/8/layout/pictureOrgChart+Icon"/>
    <dgm:cxn modelId="{D84C9072-232A-4E9A-BD06-80CCEDC98F47}" type="presParOf" srcId="{000BD1EC-489D-4422-99B4-80CD7B7D1A57}" destId="{69ED34C0-AFF0-4955-9950-1F0AB6875B76}" srcOrd="2" destOrd="0" presId="urn:microsoft.com/office/officeart/2005/8/layout/pictureOrgChart+Icon"/>
    <dgm:cxn modelId="{63231F42-0DCB-4460-9009-E9239853C8F7}" type="presParOf" srcId="{FC1B7F20-3513-4DD4-89A6-267C56FB3A5D}" destId="{17C86CF2-600E-4392-996E-ECA01984123E}" srcOrd="1" destOrd="0" presId="urn:microsoft.com/office/officeart/2005/8/layout/pictureOrgChart+Icon"/>
    <dgm:cxn modelId="{94633BAA-70B8-4617-A6F0-F4A05114C9B1}" type="presParOf" srcId="{FC1B7F20-3513-4DD4-89A6-267C56FB3A5D}" destId="{D60B45C4-17C3-4F01-9720-BC37F368487E}" srcOrd="2" destOrd="0" presId="urn:microsoft.com/office/officeart/2005/8/layout/pictureOrgChart+Icon"/>
    <dgm:cxn modelId="{588EBFFE-F31F-4EBF-BED8-DB5B8CC1D191}" type="presParOf" srcId="{D2C5B5B7-5D29-4CFF-AFA9-079B22B71298}" destId="{F75A036E-CF8E-48B8-ACC0-6D565D6AC5D2}" srcOrd="4" destOrd="0" presId="urn:microsoft.com/office/officeart/2005/8/layout/pictureOrgChart+Icon"/>
    <dgm:cxn modelId="{27D92515-EF75-42F8-BC0E-B881267C9B3A}" type="presParOf" srcId="{D2C5B5B7-5D29-4CFF-AFA9-079B22B71298}" destId="{45DF66A2-E5E5-4468-80AB-44D830753ACB}" srcOrd="5" destOrd="0" presId="urn:microsoft.com/office/officeart/2005/8/layout/pictureOrgChart+Icon"/>
    <dgm:cxn modelId="{ED886988-0777-48F3-BF74-6C0700CC14B9}" type="presParOf" srcId="{45DF66A2-E5E5-4468-80AB-44D830753ACB}" destId="{DF4DFFE0-6E17-46DD-8211-D50DE88C0D7B}" srcOrd="0" destOrd="0" presId="urn:microsoft.com/office/officeart/2005/8/layout/pictureOrgChart+Icon"/>
    <dgm:cxn modelId="{BC5732E9-B366-43E9-BFE2-E6F422148BA2}" type="presParOf" srcId="{DF4DFFE0-6E17-46DD-8211-D50DE88C0D7B}" destId="{21DE11A9-5303-4605-9CA4-A2D4935AEAED}" srcOrd="0" destOrd="0" presId="urn:microsoft.com/office/officeart/2005/8/layout/pictureOrgChart+Icon"/>
    <dgm:cxn modelId="{09B10B40-90BC-4F94-9320-43373E333749}" type="presParOf" srcId="{DF4DFFE0-6E17-46DD-8211-D50DE88C0D7B}" destId="{4D061664-F5AB-4672-9BBB-4A2DAA764C50}" srcOrd="1" destOrd="0" presId="urn:microsoft.com/office/officeart/2005/8/layout/pictureOrgChart+Icon"/>
    <dgm:cxn modelId="{C4C14FA5-7407-431E-9435-227ADA71E656}" type="presParOf" srcId="{DF4DFFE0-6E17-46DD-8211-D50DE88C0D7B}" destId="{D7ED49DA-71DF-4E6A-B4D2-26227900852F}" srcOrd="2" destOrd="0" presId="urn:microsoft.com/office/officeart/2005/8/layout/pictureOrgChart+Icon"/>
    <dgm:cxn modelId="{6CE2FE0D-A581-401A-913A-4280C2E3BA2E}" type="presParOf" srcId="{45DF66A2-E5E5-4468-80AB-44D830753ACB}" destId="{43D8DC0F-902C-4E38-B21C-4E89545AD18C}" srcOrd="1" destOrd="0" presId="urn:microsoft.com/office/officeart/2005/8/layout/pictureOrgChart+Icon"/>
    <dgm:cxn modelId="{2B948F5E-5DC0-4AD9-96F4-59F06F930397}" type="presParOf" srcId="{45DF66A2-E5E5-4468-80AB-44D830753ACB}" destId="{F98F5DBE-95F8-41CE-A97A-C80BE456861C}" srcOrd="2" destOrd="0" presId="urn:microsoft.com/office/officeart/2005/8/layout/pictureOrgChart+Icon"/>
    <dgm:cxn modelId="{A6922E7C-89D1-4FC0-A985-07F2FA2490CE}" type="presParOf" srcId="{56E44FC6-83BA-45F3-99D8-C3771C93524E}" destId="{CDD48ADB-F180-41DA-9D38-0D4020FCE192}" srcOrd="2" destOrd="0" presId="urn:microsoft.com/office/officeart/2005/8/layout/pictureOrgChar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A036E-CF8E-48B8-ACC0-6D565D6AC5D2}">
      <dsp:nvSpPr>
        <dsp:cNvPr id="0" name=""/>
        <dsp:cNvSpPr/>
      </dsp:nvSpPr>
      <dsp:spPr>
        <a:xfrm>
          <a:off x="5764659" y="2928871"/>
          <a:ext cx="3942985" cy="617702"/>
        </a:xfrm>
        <a:custGeom>
          <a:avLst/>
          <a:gdLst/>
          <a:ahLst/>
          <a:cxnLst/>
          <a:rect l="0" t="0" r="0" b="0"/>
          <a:pathLst>
            <a:path>
              <a:moveTo>
                <a:pt x="0" y="0"/>
              </a:moveTo>
              <a:lnTo>
                <a:pt x="0" y="308851"/>
              </a:lnTo>
              <a:lnTo>
                <a:pt x="3942985" y="308851"/>
              </a:lnTo>
              <a:lnTo>
                <a:pt x="3942985" y="6177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4487FB-7B01-4653-A408-F4CBB6A74B73}">
      <dsp:nvSpPr>
        <dsp:cNvPr id="0" name=""/>
        <dsp:cNvSpPr/>
      </dsp:nvSpPr>
      <dsp:spPr>
        <a:xfrm>
          <a:off x="5628225" y="2928871"/>
          <a:ext cx="91440" cy="617702"/>
        </a:xfrm>
        <a:custGeom>
          <a:avLst/>
          <a:gdLst/>
          <a:ahLst/>
          <a:cxnLst/>
          <a:rect l="0" t="0" r="0" b="0"/>
          <a:pathLst>
            <a:path>
              <a:moveTo>
                <a:pt x="136434" y="0"/>
              </a:moveTo>
              <a:lnTo>
                <a:pt x="136434" y="308851"/>
              </a:lnTo>
              <a:lnTo>
                <a:pt x="45720" y="308851"/>
              </a:lnTo>
              <a:lnTo>
                <a:pt x="45720" y="6177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0A3F5D-B70A-4E54-804B-8DBFF2F11017}">
      <dsp:nvSpPr>
        <dsp:cNvPr id="0" name=""/>
        <dsp:cNvSpPr/>
      </dsp:nvSpPr>
      <dsp:spPr>
        <a:xfrm>
          <a:off x="1730959" y="2928871"/>
          <a:ext cx="4033699" cy="617702"/>
        </a:xfrm>
        <a:custGeom>
          <a:avLst/>
          <a:gdLst/>
          <a:ahLst/>
          <a:cxnLst/>
          <a:rect l="0" t="0" r="0" b="0"/>
          <a:pathLst>
            <a:path>
              <a:moveTo>
                <a:pt x="4033699" y="0"/>
              </a:moveTo>
              <a:lnTo>
                <a:pt x="4033699" y="308851"/>
              </a:lnTo>
              <a:lnTo>
                <a:pt x="0" y="308851"/>
              </a:lnTo>
              <a:lnTo>
                <a:pt x="0" y="6177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97E7AC-32B8-4E77-A7F9-A8FA52AFF141}">
      <dsp:nvSpPr>
        <dsp:cNvPr id="0" name=""/>
        <dsp:cNvSpPr/>
      </dsp:nvSpPr>
      <dsp:spPr>
        <a:xfrm>
          <a:off x="4293939" y="1458151"/>
          <a:ext cx="2941440" cy="1470720"/>
        </a:xfrm>
        <a:prstGeom prst="rect">
          <a:avLst/>
        </a:prstGeom>
        <a:solidFill>
          <a:schemeClr val="accent1">
            <a:lumMod val="40000"/>
            <a:lumOff val="6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9558"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tx1"/>
              </a:solidFill>
            </a:rPr>
            <a:t>2-Wheelers</a:t>
          </a:r>
        </a:p>
        <a:p>
          <a:pPr marL="0" lvl="0" indent="0" algn="ctr" defTabSz="1111250">
            <a:lnSpc>
              <a:spcPct val="90000"/>
            </a:lnSpc>
            <a:spcBef>
              <a:spcPct val="0"/>
            </a:spcBef>
            <a:spcAft>
              <a:spcPct val="35000"/>
            </a:spcAft>
            <a:buNone/>
          </a:pPr>
          <a:r>
            <a:rPr lang="en-IN" sz="2500" kern="1200" dirty="0">
              <a:solidFill>
                <a:schemeClr val="tx1"/>
              </a:solidFill>
            </a:rPr>
            <a:t>AI and ML Modifications</a:t>
          </a:r>
        </a:p>
      </dsp:txBody>
      <dsp:txXfrm>
        <a:off x="4293939" y="1458151"/>
        <a:ext cx="2941440" cy="1470720"/>
      </dsp:txXfrm>
    </dsp:sp>
    <dsp:sp modelId="{52819825-1204-4BC9-B6B8-93750562BBD7}">
      <dsp:nvSpPr>
        <dsp:cNvPr id="0" name=""/>
        <dsp:cNvSpPr/>
      </dsp:nvSpPr>
      <dsp:spPr>
        <a:xfrm>
          <a:off x="4441011" y="1605223"/>
          <a:ext cx="882432" cy="117657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F1728-9349-47A6-8DCB-B49410E91239}">
      <dsp:nvSpPr>
        <dsp:cNvPr id="0" name=""/>
        <dsp:cNvSpPr/>
      </dsp:nvSpPr>
      <dsp:spPr>
        <a:xfrm>
          <a:off x="2025" y="3546573"/>
          <a:ext cx="3457868" cy="1470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9558"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Skid Prevention System</a:t>
          </a:r>
        </a:p>
      </dsp:txBody>
      <dsp:txXfrm>
        <a:off x="2025" y="3546573"/>
        <a:ext cx="3457868" cy="1470720"/>
      </dsp:txXfrm>
    </dsp:sp>
    <dsp:sp modelId="{B8892A56-0AED-4D37-BD10-888F8E81654E}">
      <dsp:nvSpPr>
        <dsp:cNvPr id="0" name=""/>
        <dsp:cNvSpPr/>
      </dsp:nvSpPr>
      <dsp:spPr>
        <a:xfrm>
          <a:off x="62889" y="3740191"/>
          <a:ext cx="882432" cy="117657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53645C-2772-4640-B9B6-8270FE47CD11}">
      <dsp:nvSpPr>
        <dsp:cNvPr id="0" name=""/>
        <dsp:cNvSpPr/>
      </dsp:nvSpPr>
      <dsp:spPr>
        <a:xfrm>
          <a:off x="4077596" y="3546573"/>
          <a:ext cx="3192697" cy="1470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9558"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tire Pressure Check System</a:t>
          </a:r>
        </a:p>
      </dsp:txBody>
      <dsp:txXfrm>
        <a:off x="4077596" y="3546573"/>
        <a:ext cx="3192697" cy="1470720"/>
      </dsp:txXfrm>
    </dsp:sp>
    <dsp:sp modelId="{DB150BC9-C08F-45B4-BBC9-0EA6B86F8C65}">
      <dsp:nvSpPr>
        <dsp:cNvPr id="0" name=""/>
        <dsp:cNvSpPr/>
      </dsp:nvSpPr>
      <dsp:spPr>
        <a:xfrm>
          <a:off x="4210334" y="3656324"/>
          <a:ext cx="882432" cy="1176576"/>
        </a:xfrm>
        <a:prstGeom prst="rect">
          <a:avLst/>
        </a:prstGeom>
        <a:blipFill>
          <a:blip xmlns:r="http://schemas.openxmlformats.org/officeDocument/2006/relationships" r:embed="rId3"/>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DE11A9-5303-4605-9CA4-A2D4935AEAED}">
      <dsp:nvSpPr>
        <dsp:cNvPr id="0" name=""/>
        <dsp:cNvSpPr/>
      </dsp:nvSpPr>
      <dsp:spPr>
        <a:xfrm>
          <a:off x="7887996" y="3546573"/>
          <a:ext cx="3639296" cy="1470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9558"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Anti-Theft And Emergency System</a:t>
          </a:r>
        </a:p>
      </dsp:txBody>
      <dsp:txXfrm>
        <a:off x="7887996" y="3546573"/>
        <a:ext cx="3639296" cy="1470720"/>
      </dsp:txXfrm>
    </dsp:sp>
    <dsp:sp modelId="{4D061664-F5AB-4672-9BBB-4A2DAA764C50}">
      <dsp:nvSpPr>
        <dsp:cNvPr id="0" name=""/>
        <dsp:cNvSpPr/>
      </dsp:nvSpPr>
      <dsp:spPr>
        <a:xfrm>
          <a:off x="8087535" y="3712306"/>
          <a:ext cx="878196" cy="1176576"/>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3FDFE8D-C96A-4B4D-9D9B-D30F96F7F7ED}"/>
              </a:ext>
            </a:extLst>
          </p:cNvPr>
          <p:cNvSpPr>
            <a:spLocks noGrp="1"/>
          </p:cNvSpPr>
          <p:nvPr>
            <p:ph type="body" sz="quarter" idx="10" hasCustomPrompt="1"/>
          </p:nvPr>
        </p:nvSpPr>
        <p:spPr>
          <a:xfrm>
            <a:off x="147484" y="853281"/>
            <a:ext cx="3819832" cy="806450"/>
          </a:xfrm>
          <a:prstGeom prst="rect">
            <a:avLst/>
          </a:prstGeom>
        </p:spPr>
        <p:txBody>
          <a:bodyPr/>
          <a:lstStyle>
            <a:lvl1pPr>
              <a:defRPr/>
            </a:lvl1pPr>
          </a:lstStyle>
          <a:p>
            <a:pPr lvl="0"/>
            <a:r>
              <a:rPr lang="en-US" dirty="0"/>
              <a:t>Click to add Use Case</a:t>
            </a:r>
          </a:p>
        </p:txBody>
      </p:sp>
      <p:sp>
        <p:nvSpPr>
          <p:cNvPr id="12" name="Text Placeholder 11">
            <a:extLst>
              <a:ext uri="{FF2B5EF4-FFF2-40B4-BE49-F238E27FC236}">
                <a16:creationId xmlns:a16="http://schemas.microsoft.com/office/drawing/2014/main" id="{CB0C7482-9634-46E8-9875-84E777057D59}"/>
              </a:ext>
            </a:extLst>
          </p:cNvPr>
          <p:cNvSpPr>
            <a:spLocks noGrp="1"/>
          </p:cNvSpPr>
          <p:nvPr>
            <p:ph type="body" sz="quarter" idx="11" hasCustomPrompt="1"/>
          </p:nvPr>
        </p:nvSpPr>
        <p:spPr>
          <a:xfrm>
            <a:off x="4232786" y="795338"/>
            <a:ext cx="3785419" cy="806451"/>
          </a:xfrm>
          <a:prstGeom prst="rect">
            <a:avLst/>
          </a:prstGeom>
        </p:spPr>
        <p:txBody>
          <a:bodyPr/>
          <a:lstStyle>
            <a:lvl1pPr>
              <a:defRPr/>
            </a:lvl1pPr>
          </a:lstStyle>
          <a:p>
            <a:pPr lvl="0"/>
            <a:r>
              <a:rPr lang="en-US" dirty="0"/>
              <a:t>Click to add Use Case</a:t>
            </a:r>
          </a:p>
        </p:txBody>
      </p:sp>
      <p:sp>
        <p:nvSpPr>
          <p:cNvPr id="14" name="Text Placeholder 13">
            <a:extLst>
              <a:ext uri="{FF2B5EF4-FFF2-40B4-BE49-F238E27FC236}">
                <a16:creationId xmlns:a16="http://schemas.microsoft.com/office/drawing/2014/main" id="{302213EC-2EEC-46AD-8FBC-1D78FF285AAD}"/>
              </a:ext>
            </a:extLst>
          </p:cNvPr>
          <p:cNvSpPr>
            <a:spLocks noGrp="1"/>
          </p:cNvSpPr>
          <p:nvPr>
            <p:ph type="body" sz="quarter" idx="12" hasCustomPrompt="1"/>
          </p:nvPr>
        </p:nvSpPr>
        <p:spPr>
          <a:xfrm>
            <a:off x="117986" y="2064671"/>
            <a:ext cx="3849330" cy="2566323"/>
          </a:xfrm>
          <a:prstGeom prst="rect">
            <a:avLst/>
          </a:prstGeom>
        </p:spPr>
        <p:txBody>
          <a:bodyPr/>
          <a:lstStyle>
            <a:lvl1pPr>
              <a:defRPr/>
            </a:lvl1pPr>
          </a:lstStyle>
          <a:p>
            <a:pPr lvl="0"/>
            <a:r>
              <a:rPr lang="en-US" dirty="0"/>
              <a:t>Click to add where and how it can be used</a:t>
            </a:r>
          </a:p>
        </p:txBody>
      </p:sp>
      <p:sp>
        <p:nvSpPr>
          <p:cNvPr id="16" name="Text Placeholder 15">
            <a:extLst>
              <a:ext uri="{FF2B5EF4-FFF2-40B4-BE49-F238E27FC236}">
                <a16:creationId xmlns:a16="http://schemas.microsoft.com/office/drawing/2014/main" id="{516F7373-052D-4854-AA3C-750FFF1432BF}"/>
              </a:ext>
            </a:extLst>
          </p:cNvPr>
          <p:cNvSpPr>
            <a:spLocks noGrp="1"/>
          </p:cNvSpPr>
          <p:nvPr>
            <p:ph type="body" sz="quarter" idx="13" hasCustomPrompt="1"/>
          </p:nvPr>
        </p:nvSpPr>
        <p:spPr>
          <a:xfrm>
            <a:off x="8259096" y="2152650"/>
            <a:ext cx="3814918" cy="2478344"/>
          </a:xfrm>
          <a:prstGeom prst="rect">
            <a:avLst/>
          </a:prstGeom>
        </p:spPr>
        <p:txBody>
          <a:bodyPr/>
          <a:lstStyle/>
          <a:p>
            <a:pPr lvl="0"/>
            <a:r>
              <a:rPr lang="en-US" dirty="0"/>
              <a:t>Click to add where and how it can be used</a:t>
            </a:r>
          </a:p>
        </p:txBody>
      </p:sp>
      <p:sp>
        <p:nvSpPr>
          <p:cNvPr id="20" name="Text Placeholder 19">
            <a:extLst>
              <a:ext uri="{FF2B5EF4-FFF2-40B4-BE49-F238E27FC236}">
                <a16:creationId xmlns:a16="http://schemas.microsoft.com/office/drawing/2014/main" id="{5816680A-8770-4BDF-B404-0934BBB2B9D3}"/>
              </a:ext>
            </a:extLst>
          </p:cNvPr>
          <p:cNvSpPr>
            <a:spLocks noGrp="1"/>
          </p:cNvSpPr>
          <p:nvPr>
            <p:ph type="body" sz="quarter" idx="15" hasCustomPrompt="1"/>
          </p:nvPr>
        </p:nvSpPr>
        <p:spPr>
          <a:xfrm>
            <a:off x="147484" y="5077541"/>
            <a:ext cx="3819831" cy="1677220"/>
          </a:xfrm>
          <a:prstGeom prst="rect">
            <a:avLst/>
          </a:prstGeom>
        </p:spPr>
        <p:txBody>
          <a:bodyPr/>
          <a:lstStyle>
            <a:lvl1pPr>
              <a:defRPr/>
            </a:lvl1pPr>
          </a:lstStyle>
          <a:p>
            <a:pPr lvl="0"/>
            <a:r>
              <a:rPr lang="en-US" dirty="0"/>
              <a:t>Click to add impact</a:t>
            </a:r>
          </a:p>
        </p:txBody>
      </p:sp>
      <p:sp>
        <p:nvSpPr>
          <p:cNvPr id="24" name="Text Placeholder 23">
            <a:extLst>
              <a:ext uri="{FF2B5EF4-FFF2-40B4-BE49-F238E27FC236}">
                <a16:creationId xmlns:a16="http://schemas.microsoft.com/office/drawing/2014/main" id="{0A1479C1-E4E1-4FBA-9947-52C33A413801}"/>
              </a:ext>
            </a:extLst>
          </p:cNvPr>
          <p:cNvSpPr>
            <a:spLocks noGrp="1"/>
          </p:cNvSpPr>
          <p:nvPr>
            <p:ph type="body" sz="quarter" idx="17" hasCustomPrompt="1"/>
          </p:nvPr>
        </p:nvSpPr>
        <p:spPr>
          <a:xfrm>
            <a:off x="4232786" y="2152650"/>
            <a:ext cx="3785419" cy="2478344"/>
          </a:xfrm>
          <a:prstGeom prst="rect">
            <a:avLst/>
          </a:prstGeom>
        </p:spPr>
        <p:txBody>
          <a:bodyPr/>
          <a:lstStyle/>
          <a:p>
            <a:pPr lvl="0"/>
            <a:r>
              <a:rPr lang="en-US" dirty="0"/>
              <a:t>Click to add where and how it can be used</a:t>
            </a:r>
          </a:p>
        </p:txBody>
      </p:sp>
      <p:sp>
        <p:nvSpPr>
          <p:cNvPr id="26" name="Text Placeholder 25">
            <a:extLst>
              <a:ext uri="{FF2B5EF4-FFF2-40B4-BE49-F238E27FC236}">
                <a16:creationId xmlns:a16="http://schemas.microsoft.com/office/drawing/2014/main" id="{E249026B-4368-45C0-805B-CBCBAA50C6C2}"/>
              </a:ext>
            </a:extLst>
          </p:cNvPr>
          <p:cNvSpPr>
            <a:spLocks noGrp="1"/>
          </p:cNvSpPr>
          <p:nvPr>
            <p:ph type="body" sz="quarter" idx="18" hasCustomPrompt="1"/>
          </p:nvPr>
        </p:nvSpPr>
        <p:spPr>
          <a:xfrm>
            <a:off x="8259096" y="853282"/>
            <a:ext cx="3785419" cy="762793"/>
          </a:xfrm>
          <a:prstGeom prst="rect">
            <a:avLst/>
          </a:prstGeom>
        </p:spPr>
        <p:txBody>
          <a:bodyPr/>
          <a:lstStyle>
            <a:lvl1pPr>
              <a:defRPr/>
            </a:lvl1pPr>
          </a:lstStyle>
          <a:p>
            <a:pPr lvl="0"/>
            <a:r>
              <a:rPr lang="en-US" dirty="0"/>
              <a:t>Click to add Use Case</a:t>
            </a:r>
          </a:p>
        </p:txBody>
      </p:sp>
      <p:sp>
        <p:nvSpPr>
          <p:cNvPr id="30" name="Text Placeholder 29">
            <a:extLst>
              <a:ext uri="{FF2B5EF4-FFF2-40B4-BE49-F238E27FC236}">
                <a16:creationId xmlns:a16="http://schemas.microsoft.com/office/drawing/2014/main" id="{B790BF34-074B-4DEA-930B-4E244E30CDE8}"/>
              </a:ext>
            </a:extLst>
          </p:cNvPr>
          <p:cNvSpPr>
            <a:spLocks noGrp="1"/>
          </p:cNvSpPr>
          <p:nvPr>
            <p:ph type="body" sz="quarter" idx="20" hasCustomPrompt="1"/>
          </p:nvPr>
        </p:nvSpPr>
        <p:spPr>
          <a:xfrm>
            <a:off x="4144296" y="5124448"/>
            <a:ext cx="3873909" cy="1619275"/>
          </a:xfrm>
          <a:prstGeom prst="rect">
            <a:avLst/>
          </a:prstGeom>
        </p:spPr>
        <p:txBody>
          <a:bodyPr/>
          <a:lstStyle/>
          <a:p>
            <a:pPr lvl="0"/>
            <a:r>
              <a:rPr lang="en-US" dirty="0"/>
              <a:t>Click to add impact</a:t>
            </a:r>
          </a:p>
        </p:txBody>
      </p:sp>
      <p:sp>
        <p:nvSpPr>
          <p:cNvPr id="32" name="Text Placeholder 31">
            <a:extLst>
              <a:ext uri="{FF2B5EF4-FFF2-40B4-BE49-F238E27FC236}">
                <a16:creationId xmlns:a16="http://schemas.microsoft.com/office/drawing/2014/main" id="{C789AE74-598A-432C-8235-EB164E353D7A}"/>
              </a:ext>
            </a:extLst>
          </p:cNvPr>
          <p:cNvSpPr>
            <a:spLocks noGrp="1"/>
          </p:cNvSpPr>
          <p:nvPr>
            <p:ph type="body" sz="quarter" idx="21" hasCustomPrompt="1"/>
          </p:nvPr>
        </p:nvSpPr>
        <p:spPr>
          <a:xfrm>
            <a:off x="8224686" y="5135486"/>
            <a:ext cx="3849328" cy="1619275"/>
          </a:xfrm>
          <a:prstGeom prst="rect">
            <a:avLst/>
          </a:prstGeom>
        </p:spPr>
        <p:txBody>
          <a:bodyPr/>
          <a:lstStyle/>
          <a:p>
            <a:pPr lvl="0"/>
            <a:r>
              <a:rPr lang="en-US" dirty="0"/>
              <a:t>Click to add impact</a:t>
            </a:r>
          </a:p>
        </p:txBody>
      </p:sp>
    </p:spTree>
    <p:extLst>
      <p:ext uri="{BB962C8B-B14F-4D97-AF65-F5344CB8AC3E}">
        <p14:creationId xmlns:p14="http://schemas.microsoft.com/office/powerpoint/2010/main" val="313323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EE8C-F42E-4565-8424-03AD03B1BC6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0FCD0-9BF8-424D-A85B-1605CEFD4E59}"/>
              </a:ext>
            </a:extLst>
          </p:cNvPr>
          <p:cNvSpPr>
            <a:spLocks noGrp="1"/>
          </p:cNvSpPr>
          <p:nvPr>
            <p:ph type="body" orient="vert" idx="1"/>
          </p:nvPr>
        </p:nvSpPr>
        <p:spPr>
          <a:xfrm>
            <a:off x="1819835" y="494366"/>
            <a:ext cx="4114800" cy="71586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8A605-F8E3-4582-A7A3-F4C0BD084BF6}"/>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DFAB5DB1-E20C-4D24-AA95-A13A38215A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BBEE892-C0CF-4A3A-90C1-566D59275C94}"/>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100754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6B16C-1A29-409C-AEFB-8EC4B5E0EEB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5FEAE5-7DB7-4FAA-B054-4ABC75C892C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D8BA7-D8A2-496A-AA3E-F9C7E26041CF}"/>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24A72440-9FAC-4C74-9DC2-1DD251D043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A1C706E-C7E5-465C-9BF9-82C500F8C3A8}"/>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134175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6E71-1196-44DD-925E-3BD80A3DC38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14176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56BC-0584-45EA-8F72-A8836AEE2A7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039115-07FC-4B0C-A5C3-00136083DC5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0C990-0C0A-463A-9552-DED5F967CEDF}"/>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907289F4-ABBF-4C3F-A17F-59D6D584430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B045C6-85B7-4B7C-BBCE-BEEA09DCE062}"/>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323346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06B8-E3D6-4056-ADBF-A17A8E08D8C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BDB9D6E-8591-4D86-9C77-9B28010C54D4}"/>
              </a:ext>
            </a:extLst>
          </p:cNvPr>
          <p:cNvSpPr>
            <a:spLocks noGrp="1"/>
          </p:cNvSpPr>
          <p:nvPr>
            <p:ph idx="1"/>
          </p:nvPr>
        </p:nvSpPr>
        <p:spPr>
          <a:xfrm>
            <a:off x="1819835" y="494366"/>
            <a:ext cx="4114800" cy="71586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9028E-222E-43B1-91E3-D61CB832B31E}"/>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B5CE23E1-7F72-4857-9DF1-159B79BEAE2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C06DBEC-9164-4EEF-B76F-D4A6E4019E71}"/>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4179344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46D1-E285-46F9-96DA-68548AA4587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79B5-7EFB-4E7F-9951-686EAAFE842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D86F2-C184-463F-AD84-7BFBA3C7EF98}"/>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EE2119AE-C91B-4AA0-8A00-F3421361DC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4DD7DC-DF93-4A91-88C6-7F1C49A98B0B}"/>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607886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BE5F-971E-45CC-9002-13461DE9BCB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C737184-F920-44EA-959C-898DB64A4B41}"/>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C0B3D1-4CF4-408D-BE15-5173655FFF8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8FBEB8-DE67-4DC3-96B4-031846427CEC}"/>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E0764049-D5AC-480E-BD2E-538613F7C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2D26DC7-A38D-40E6-8208-99A70FA46914}"/>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741813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9A41-D6B4-458D-8E4A-5052B41BB7D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A29C1F8-3E04-4F97-97A1-B415B5961F7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1C1221-8F92-46BB-8D00-92FF31F858C5}"/>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A31402-C630-4F79-898E-5E010488842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1C49D-297F-4E9E-9140-B1821480602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CBB2E1-DE2E-4A4A-B85F-06BC4548B431}"/>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8" name="Footer Placeholder 7">
            <a:extLst>
              <a:ext uri="{FF2B5EF4-FFF2-40B4-BE49-F238E27FC236}">
                <a16:creationId xmlns:a16="http://schemas.microsoft.com/office/drawing/2014/main" id="{CA892AAA-7147-46F3-BCB2-D89569C084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F0C2E25-E5D0-4704-93E3-AEC1E2813AEA}"/>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1492252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1AEC-037C-4D5C-B9D8-C9CE85A9F2B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A34C97AF-4539-41F7-BEFD-BF13D5BC8BF5}"/>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4" name="Footer Placeholder 3">
            <a:extLst>
              <a:ext uri="{FF2B5EF4-FFF2-40B4-BE49-F238E27FC236}">
                <a16:creationId xmlns:a16="http://schemas.microsoft.com/office/drawing/2014/main" id="{590A0880-6E0A-48D9-B63D-8653209177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3EAA7EB-B67C-47BF-83B6-6A1FC2B9E30C}"/>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00544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F76F54-2353-4568-9E07-0683B840F810}"/>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3" name="Footer Placeholder 2">
            <a:extLst>
              <a:ext uri="{FF2B5EF4-FFF2-40B4-BE49-F238E27FC236}">
                <a16:creationId xmlns:a16="http://schemas.microsoft.com/office/drawing/2014/main" id="{06A21502-F350-4275-A6DB-4AFA1B2AC8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0974524-89BD-4D0D-B75A-7C02AF87F75E}"/>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52447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06B8-E3D6-4056-ADBF-A17A8E08D8C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BDB9D6E-8591-4D86-9C77-9B28010C54D4}"/>
              </a:ext>
            </a:extLst>
          </p:cNvPr>
          <p:cNvSpPr>
            <a:spLocks noGrp="1"/>
          </p:cNvSpPr>
          <p:nvPr>
            <p:ph idx="1"/>
          </p:nvPr>
        </p:nvSpPr>
        <p:spPr>
          <a:xfrm>
            <a:off x="1819835" y="494366"/>
            <a:ext cx="4114800" cy="71586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9028E-222E-43B1-91E3-D61CB832B31E}"/>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B5CE23E1-7F72-4857-9DF1-159B79BEAE2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C06DBEC-9164-4EEF-B76F-D4A6E4019E71}"/>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11869882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4661-220E-484E-A593-2F1DD03238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AC4312-0624-497A-A51A-F1DABC4EE18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817297-5073-4EBB-A1DE-D81B49D162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CF123-1450-4F3A-965E-D73CB1B97E8E}"/>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BBC98860-B207-41DC-9AD8-15605ACFE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68C1F18-E064-45AB-976E-F133BCFA14B1}"/>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703273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A5C4-3C81-4BB8-99E2-91897D9D71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D503D5-87E7-471E-9377-56077D3EE11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18F081-935B-4A56-ACE5-FE36A2D3506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2948C-F94A-46F9-943A-E3796985AD51}"/>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25C8607B-081C-4118-8F43-6468433ABD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43364FA-6688-4532-935C-5E5747B8B318}"/>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3692384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EE8C-F42E-4565-8424-03AD03B1BC6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0FCD0-9BF8-424D-A85B-1605CEFD4E59}"/>
              </a:ext>
            </a:extLst>
          </p:cNvPr>
          <p:cNvSpPr>
            <a:spLocks noGrp="1"/>
          </p:cNvSpPr>
          <p:nvPr>
            <p:ph type="body" orient="vert" idx="1"/>
          </p:nvPr>
        </p:nvSpPr>
        <p:spPr>
          <a:xfrm>
            <a:off x="1819835" y="494366"/>
            <a:ext cx="4114800" cy="71586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8A605-F8E3-4582-A7A3-F4C0BD084BF6}"/>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DFAB5DB1-E20C-4D24-AA95-A13A38215A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BBEE892-C0CF-4A3A-90C1-566D59275C94}"/>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462658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6B16C-1A29-409C-AEFB-8EC4B5E0EEB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5FEAE5-7DB7-4FAA-B054-4ABC75C892C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D8BA7-D8A2-496A-AA3E-F9C7E26041CF}"/>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24A72440-9FAC-4C74-9DC2-1DD251D043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A1C706E-C7E5-465C-9BF9-82C500F8C3A8}"/>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83893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282393-B15F-4E22-ADD2-978F1A79C1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E29ACEAD-F629-48C6-AC31-99DB3FF3DE7E}"/>
              </a:ext>
            </a:extLst>
          </p:cNvPr>
          <p:cNvSpPr>
            <a:spLocks noGrp="1"/>
          </p:cNvSpPr>
          <p:nvPr>
            <p:ph type="dt" sz="half" idx="10"/>
          </p:nvPr>
        </p:nvSpPr>
        <p:spPr>
          <a:xfrm>
            <a:off x="1618130" y="6287620"/>
            <a:ext cx="4340218" cy="365125"/>
          </a:xfrm>
        </p:spPr>
        <p:txBody>
          <a:bodyPr/>
          <a:lstStyle/>
          <a:p>
            <a:r>
              <a:rPr lang="en-US"/>
              <a:t>Click to add Team Name</a:t>
            </a:r>
            <a:endParaRPr lang="en-US" dirty="0"/>
          </a:p>
        </p:txBody>
      </p:sp>
      <p:sp>
        <p:nvSpPr>
          <p:cNvPr id="6" name="Slide Number Placeholder 5">
            <a:extLst>
              <a:ext uri="{FF2B5EF4-FFF2-40B4-BE49-F238E27FC236}">
                <a16:creationId xmlns:a16="http://schemas.microsoft.com/office/drawing/2014/main" id="{3918E3B7-823E-4C52-B62B-A6A7D7D63420}"/>
              </a:ext>
            </a:extLst>
          </p:cNvPr>
          <p:cNvSpPr>
            <a:spLocks noGrp="1"/>
          </p:cNvSpPr>
          <p:nvPr>
            <p:ph type="sldNum" sz="quarter" idx="12"/>
          </p:nvPr>
        </p:nvSpPr>
        <p:spPr>
          <a:xfrm>
            <a:off x="8023124" y="6287620"/>
            <a:ext cx="3967316" cy="365125"/>
          </a:xfrm>
        </p:spPr>
        <p:txBody>
          <a:bodyPr/>
          <a:lstStyle>
            <a:lvl1pPr algn="l">
              <a:defRPr/>
            </a:lvl1pPr>
          </a:lstStyle>
          <a:p>
            <a:r>
              <a:rPr lang="en-US"/>
              <a:t>Click to add Team Members Names</a:t>
            </a:r>
            <a:endParaRPr lang="en-US" dirty="0"/>
          </a:p>
        </p:txBody>
      </p:sp>
      <p:pic>
        <p:nvPicPr>
          <p:cNvPr id="5" name="Picture 4">
            <a:extLst>
              <a:ext uri="{FF2B5EF4-FFF2-40B4-BE49-F238E27FC236}">
                <a16:creationId xmlns:a16="http://schemas.microsoft.com/office/drawing/2014/main" id="{DCFBF676-7BBE-47D0-B65E-A853C51D516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847996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6F46-1BB1-41CA-B8B2-F293FABCA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CFC2E-DB36-4534-A83C-7CB8474AEE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1F593-ABA6-4866-A461-D7ED72FDAE70}"/>
              </a:ext>
            </a:extLst>
          </p:cNvPr>
          <p:cNvSpPr>
            <a:spLocks noGrp="1"/>
          </p:cNvSpPr>
          <p:nvPr>
            <p:ph type="dt" sz="half" idx="10"/>
          </p:nvPr>
        </p:nvSpPr>
        <p:spPr/>
        <p:txBody>
          <a:bodyPr/>
          <a:lstStyle/>
          <a:p>
            <a:fld id="{46E3E4CC-ADAD-4ECA-B6CA-AA11FAE7B043}" type="datetimeFigureOut">
              <a:rPr lang="en-US" smtClean="0"/>
              <a:t>12/17/2019</a:t>
            </a:fld>
            <a:endParaRPr lang="en-US"/>
          </a:p>
        </p:txBody>
      </p:sp>
      <p:sp>
        <p:nvSpPr>
          <p:cNvPr id="5" name="Footer Placeholder 4">
            <a:extLst>
              <a:ext uri="{FF2B5EF4-FFF2-40B4-BE49-F238E27FC236}">
                <a16:creationId xmlns:a16="http://schemas.microsoft.com/office/drawing/2014/main" id="{CBA0CCCB-C721-4B6A-8758-1795C6452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90C8F-926C-463A-88F2-DF80706850AB}"/>
              </a:ext>
            </a:extLst>
          </p:cNvPr>
          <p:cNvSpPr>
            <a:spLocks noGrp="1"/>
          </p:cNvSpPr>
          <p:nvPr>
            <p:ph type="sldNum" sz="quarter" idx="12"/>
          </p:nvPr>
        </p:nvSpPr>
        <p:spPr/>
        <p:txBody>
          <a:bodyPr/>
          <a:lstStyle/>
          <a:p>
            <a:fld id="{D06EAEDB-95C4-4CEC-BD35-48EE004473AE}" type="slidenum">
              <a:rPr lang="en-US" smtClean="0"/>
              <a:t>‹#›</a:t>
            </a:fld>
            <a:endParaRPr lang="en-US"/>
          </a:p>
        </p:txBody>
      </p:sp>
    </p:spTree>
    <p:extLst>
      <p:ext uri="{BB962C8B-B14F-4D97-AF65-F5344CB8AC3E}">
        <p14:creationId xmlns:p14="http://schemas.microsoft.com/office/powerpoint/2010/main" val="2024646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DCCF-AA91-46AE-986C-F4823096E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9081C2-7207-429D-BA0E-D1CDF983F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C2C50C-2784-4CC2-877A-445F35851A82}"/>
              </a:ext>
            </a:extLst>
          </p:cNvPr>
          <p:cNvSpPr>
            <a:spLocks noGrp="1"/>
          </p:cNvSpPr>
          <p:nvPr>
            <p:ph type="dt" sz="half" idx="10"/>
          </p:nvPr>
        </p:nvSpPr>
        <p:spPr/>
        <p:txBody>
          <a:bodyPr/>
          <a:lstStyle/>
          <a:p>
            <a:fld id="{46E3E4CC-ADAD-4ECA-B6CA-AA11FAE7B043}" type="datetimeFigureOut">
              <a:rPr lang="en-US" smtClean="0"/>
              <a:t>12/17/2019</a:t>
            </a:fld>
            <a:endParaRPr lang="en-US"/>
          </a:p>
        </p:txBody>
      </p:sp>
      <p:sp>
        <p:nvSpPr>
          <p:cNvPr id="5" name="Footer Placeholder 4">
            <a:extLst>
              <a:ext uri="{FF2B5EF4-FFF2-40B4-BE49-F238E27FC236}">
                <a16:creationId xmlns:a16="http://schemas.microsoft.com/office/drawing/2014/main" id="{44D720D3-4484-46D4-A215-1D305BD10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8AAE8-EF1B-4868-8280-EBCEB6C6090D}"/>
              </a:ext>
            </a:extLst>
          </p:cNvPr>
          <p:cNvSpPr>
            <a:spLocks noGrp="1"/>
          </p:cNvSpPr>
          <p:nvPr>
            <p:ph type="sldNum" sz="quarter" idx="12"/>
          </p:nvPr>
        </p:nvSpPr>
        <p:spPr/>
        <p:txBody>
          <a:bodyPr/>
          <a:lstStyle/>
          <a:p>
            <a:fld id="{D06EAEDB-95C4-4CEC-BD35-48EE004473AE}" type="slidenum">
              <a:rPr lang="en-US" smtClean="0"/>
              <a:t>‹#›</a:t>
            </a:fld>
            <a:endParaRPr lang="en-US"/>
          </a:p>
        </p:txBody>
      </p:sp>
    </p:spTree>
    <p:extLst>
      <p:ext uri="{BB962C8B-B14F-4D97-AF65-F5344CB8AC3E}">
        <p14:creationId xmlns:p14="http://schemas.microsoft.com/office/powerpoint/2010/main" val="271869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9F86-7FC0-4874-AE31-00C19C08A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CD9BB6-A2D5-4885-A83D-402E0B8ED3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A03604-0CFC-4416-B0CA-22C247DF02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E4D999-B7EC-4CA6-A850-FBF8F85BD57F}"/>
              </a:ext>
            </a:extLst>
          </p:cNvPr>
          <p:cNvSpPr>
            <a:spLocks noGrp="1"/>
          </p:cNvSpPr>
          <p:nvPr>
            <p:ph type="dt" sz="half" idx="10"/>
          </p:nvPr>
        </p:nvSpPr>
        <p:spPr/>
        <p:txBody>
          <a:bodyPr/>
          <a:lstStyle/>
          <a:p>
            <a:fld id="{46E3E4CC-ADAD-4ECA-B6CA-AA11FAE7B043}" type="datetimeFigureOut">
              <a:rPr lang="en-US" smtClean="0"/>
              <a:t>12/17/2019</a:t>
            </a:fld>
            <a:endParaRPr lang="en-US"/>
          </a:p>
        </p:txBody>
      </p:sp>
      <p:sp>
        <p:nvSpPr>
          <p:cNvPr id="6" name="Footer Placeholder 5">
            <a:extLst>
              <a:ext uri="{FF2B5EF4-FFF2-40B4-BE49-F238E27FC236}">
                <a16:creationId xmlns:a16="http://schemas.microsoft.com/office/drawing/2014/main" id="{9AAA85FC-13D9-423F-8753-2CACC774A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159FE-25B7-4DBC-8215-BC0E72F8F3B5}"/>
              </a:ext>
            </a:extLst>
          </p:cNvPr>
          <p:cNvSpPr>
            <a:spLocks noGrp="1"/>
          </p:cNvSpPr>
          <p:nvPr>
            <p:ph type="sldNum" sz="quarter" idx="12"/>
          </p:nvPr>
        </p:nvSpPr>
        <p:spPr/>
        <p:txBody>
          <a:bodyPr/>
          <a:lstStyle/>
          <a:p>
            <a:fld id="{D06EAEDB-95C4-4CEC-BD35-48EE004473AE}" type="slidenum">
              <a:rPr lang="en-US" smtClean="0"/>
              <a:t>‹#›</a:t>
            </a:fld>
            <a:endParaRPr lang="en-US"/>
          </a:p>
        </p:txBody>
      </p:sp>
    </p:spTree>
    <p:extLst>
      <p:ext uri="{BB962C8B-B14F-4D97-AF65-F5344CB8AC3E}">
        <p14:creationId xmlns:p14="http://schemas.microsoft.com/office/powerpoint/2010/main" val="3173568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93FC-A31C-4395-B10F-F3DE613895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1394D-B76D-401C-9DF6-8DB35893E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C1AD48-E162-4ABF-8AA4-1E3136E9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8DBFFC-3A2F-47B5-BE71-17F18968C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BA90A4-DB20-4536-B9F6-7FE9C2B761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8D8BE-0611-4701-8019-69BD9D379E78}"/>
              </a:ext>
            </a:extLst>
          </p:cNvPr>
          <p:cNvSpPr>
            <a:spLocks noGrp="1"/>
          </p:cNvSpPr>
          <p:nvPr>
            <p:ph type="dt" sz="half" idx="10"/>
          </p:nvPr>
        </p:nvSpPr>
        <p:spPr/>
        <p:txBody>
          <a:bodyPr/>
          <a:lstStyle/>
          <a:p>
            <a:fld id="{46E3E4CC-ADAD-4ECA-B6CA-AA11FAE7B043}" type="datetimeFigureOut">
              <a:rPr lang="en-US" smtClean="0"/>
              <a:t>12/17/2019</a:t>
            </a:fld>
            <a:endParaRPr lang="en-US"/>
          </a:p>
        </p:txBody>
      </p:sp>
      <p:sp>
        <p:nvSpPr>
          <p:cNvPr id="8" name="Footer Placeholder 7">
            <a:extLst>
              <a:ext uri="{FF2B5EF4-FFF2-40B4-BE49-F238E27FC236}">
                <a16:creationId xmlns:a16="http://schemas.microsoft.com/office/drawing/2014/main" id="{CD9FB673-B6F0-4CAD-AFFE-DEDAC88BE8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36CAB7-2A09-48A2-AABC-11E3E70324BB}"/>
              </a:ext>
            </a:extLst>
          </p:cNvPr>
          <p:cNvSpPr>
            <a:spLocks noGrp="1"/>
          </p:cNvSpPr>
          <p:nvPr>
            <p:ph type="sldNum" sz="quarter" idx="12"/>
          </p:nvPr>
        </p:nvSpPr>
        <p:spPr/>
        <p:txBody>
          <a:bodyPr/>
          <a:lstStyle/>
          <a:p>
            <a:fld id="{D06EAEDB-95C4-4CEC-BD35-48EE004473AE}" type="slidenum">
              <a:rPr lang="en-US" smtClean="0"/>
              <a:t>‹#›</a:t>
            </a:fld>
            <a:endParaRPr lang="en-US"/>
          </a:p>
        </p:txBody>
      </p:sp>
    </p:spTree>
    <p:extLst>
      <p:ext uri="{BB962C8B-B14F-4D97-AF65-F5344CB8AC3E}">
        <p14:creationId xmlns:p14="http://schemas.microsoft.com/office/powerpoint/2010/main" val="990239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BDE4-FD15-4420-AA9C-9FEFA1A945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FF62B9-7328-4A03-BAF7-13F5BB02809E}"/>
              </a:ext>
            </a:extLst>
          </p:cNvPr>
          <p:cNvSpPr>
            <a:spLocks noGrp="1"/>
          </p:cNvSpPr>
          <p:nvPr>
            <p:ph type="dt" sz="half" idx="10"/>
          </p:nvPr>
        </p:nvSpPr>
        <p:spPr/>
        <p:txBody>
          <a:bodyPr/>
          <a:lstStyle/>
          <a:p>
            <a:fld id="{46E3E4CC-ADAD-4ECA-B6CA-AA11FAE7B043}" type="datetimeFigureOut">
              <a:rPr lang="en-US" smtClean="0"/>
              <a:t>12/17/2019</a:t>
            </a:fld>
            <a:endParaRPr lang="en-US"/>
          </a:p>
        </p:txBody>
      </p:sp>
      <p:sp>
        <p:nvSpPr>
          <p:cNvPr id="4" name="Footer Placeholder 3">
            <a:extLst>
              <a:ext uri="{FF2B5EF4-FFF2-40B4-BE49-F238E27FC236}">
                <a16:creationId xmlns:a16="http://schemas.microsoft.com/office/drawing/2014/main" id="{844AD35A-EA60-487D-9FEE-F01522E88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C3BA9C-C6E3-4ECA-A8E2-08856A2AB957}"/>
              </a:ext>
            </a:extLst>
          </p:cNvPr>
          <p:cNvSpPr>
            <a:spLocks noGrp="1"/>
          </p:cNvSpPr>
          <p:nvPr>
            <p:ph type="sldNum" sz="quarter" idx="12"/>
          </p:nvPr>
        </p:nvSpPr>
        <p:spPr/>
        <p:txBody>
          <a:bodyPr/>
          <a:lstStyle/>
          <a:p>
            <a:fld id="{D06EAEDB-95C4-4CEC-BD35-48EE004473AE}" type="slidenum">
              <a:rPr lang="en-US" smtClean="0"/>
              <a:t>‹#›</a:t>
            </a:fld>
            <a:endParaRPr lang="en-US"/>
          </a:p>
        </p:txBody>
      </p:sp>
    </p:spTree>
    <p:extLst>
      <p:ext uri="{BB962C8B-B14F-4D97-AF65-F5344CB8AC3E}">
        <p14:creationId xmlns:p14="http://schemas.microsoft.com/office/powerpoint/2010/main" val="373053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46D1-E285-46F9-96DA-68548AA4587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79B5-7EFB-4E7F-9951-686EAAFE842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D86F2-C184-463F-AD84-7BFBA3C7EF98}"/>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EE2119AE-C91B-4AA0-8A00-F3421361DC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4DD7DC-DF93-4A91-88C6-7F1C49A98B0B}"/>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7568451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883B6-4957-4E61-B20F-4DBFEBBAC628}"/>
              </a:ext>
            </a:extLst>
          </p:cNvPr>
          <p:cNvSpPr>
            <a:spLocks noGrp="1"/>
          </p:cNvSpPr>
          <p:nvPr>
            <p:ph type="dt" sz="half" idx="10"/>
          </p:nvPr>
        </p:nvSpPr>
        <p:spPr/>
        <p:txBody>
          <a:bodyPr/>
          <a:lstStyle/>
          <a:p>
            <a:fld id="{46E3E4CC-ADAD-4ECA-B6CA-AA11FAE7B043}" type="datetimeFigureOut">
              <a:rPr lang="en-US" smtClean="0"/>
              <a:t>12/17/2019</a:t>
            </a:fld>
            <a:endParaRPr lang="en-US"/>
          </a:p>
        </p:txBody>
      </p:sp>
      <p:sp>
        <p:nvSpPr>
          <p:cNvPr id="3" name="Footer Placeholder 2">
            <a:extLst>
              <a:ext uri="{FF2B5EF4-FFF2-40B4-BE49-F238E27FC236}">
                <a16:creationId xmlns:a16="http://schemas.microsoft.com/office/drawing/2014/main" id="{7A9DFB59-0DAF-4087-B9D6-8A3218A996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03FEE1-7397-447D-A2CB-83CF95A57680}"/>
              </a:ext>
            </a:extLst>
          </p:cNvPr>
          <p:cNvSpPr>
            <a:spLocks noGrp="1"/>
          </p:cNvSpPr>
          <p:nvPr>
            <p:ph type="sldNum" sz="quarter" idx="12"/>
          </p:nvPr>
        </p:nvSpPr>
        <p:spPr/>
        <p:txBody>
          <a:bodyPr/>
          <a:lstStyle/>
          <a:p>
            <a:fld id="{D06EAEDB-95C4-4CEC-BD35-48EE004473AE}" type="slidenum">
              <a:rPr lang="en-US" smtClean="0"/>
              <a:t>‹#›</a:t>
            </a:fld>
            <a:endParaRPr lang="en-US"/>
          </a:p>
        </p:txBody>
      </p:sp>
    </p:spTree>
    <p:extLst>
      <p:ext uri="{BB962C8B-B14F-4D97-AF65-F5344CB8AC3E}">
        <p14:creationId xmlns:p14="http://schemas.microsoft.com/office/powerpoint/2010/main" val="1113685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3540-0D09-4825-B34A-0AC1A05A8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E2DD67-A1BE-42F5-B1E9-F8DDA4A1C2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8C61D6-DA2E-4312-AB6B-06A3FA90D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99C0F-4145-4D6E-B340-75955858954D}"/>
              </a:ext>
            </a:extLst>
          </p:cNvPr>
          <p:cNvSpPr>
            <a:spLocks noGrp="1"/>
          </p:cNvSpPr>
          <p:nvPr>
            <p:ph type="dt" sz="half" idx="10"/>
          </p:nvPr>
        </p:nvSpPr>
        <p:spPr/>
        <p:txBody>
          <a:bodyPr/>
          <a:lstStyle/>
          <a:p>
            <a:fld id="{46E3E4CC-ADAD-4ECA-B6CA-AA11FAE7B043}" type="datetimeFigureOut">
              <a:rPr lang="en-US" smtClean="0"/>
              <a:t>12/17/2019</a:t>
            </a:fld>
            <a:endParaRPr lang="en-US"/>
          </a:p>
        </p:txBody>
      </p:sp>
      <p:sp>
        <p:nvSpPr>
          <p:cNvPr id="6" name="Footer Placeholder 5">
            <a:extLst>
              <a:ext uri="{FF2B5EF4-FFF2-40B4-BE49-F238E27FC236}">
                <a16:creationId xmlns:a16="http://schemas.microsoft.com/office/drawing/2014/main" id="{0D04677F-87D6-4305-A865-95CA8DAFB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CBA65-CBD8-4194-8FBE-40B3C1D61728}"/>
              </a:ext>
            </a:extLst>
          </p:cNvPr>
          <p:cNvSpPr>
            <a:spLocks noGrp="1"/>
          </p:cNvSpPr>
          <p:nvPr>
            <p:ph type="sldNum" sz="quarter" idx="12"/>
          </p:nvPr>
        </p:nvSpPr>
        <p:spPr/>
        <p:txBody>
          <a:bodyPr/>
          <a:lstStyle/>
          <a:p>
            <a:fld id="{D06EAEDB-95C4-4CEC-BD35-48EE004473AE}" type="slidenum">
              <a:rPr lang="en-US" smtClean="0"/>
              <a:t>‹#›</a:t>
            </a:fld>
            <a:endParaRPr lang="en-US"/>
          </a:p>
        </p:txBody>
      </p:sp>
    </p:spTree>
    <p:extLst>
      <p:ext uri="{BB962C8B-B14F-4D97-AF65-F5344CB8AC3E}">
        <p14:creationId xmlns:p14="http://schemas.microsoft.com/office/powerpoint/2010/main" val="1514692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89C4-8360-46C4-922C-87D71AF27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B9623-CC50-47E7-B8B0-0C51B16B1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A997673-3436-4B99-91C7-5288F2E44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42494-E699-4FE6-A431-52508BD8FF5D}"/>
              </a:ext>
            </a:extLst>
          </p:cNvPr>
          <p:cNvSpPr>
            <a:spLocks noGrp="1"/>
          </p:cNvSpPr>
          <p:nvPr>
            <p:ph type="dt" sz="half" idx="10"/>
          </p:nvPr>
        </p:nvSpPr>
        <p:spPr/>
        <p:txBody>
          <a:bodyPr/>
          <a:lstStyle/>
          <a:p>
            <a:fld id="{46E3E4CC-ADAD-4ECA-B6CA-AA11FAE7B043}" type="datetimeFigureOut">
              <a:rPr lang="en-US" smtClean="0"/>
              <a:t>12/17/2019</a:t>
            </a:fld>
            <a:endParaRPr lang="en-US"/>
          </a:p>
        </p:txBody>
      </p:sp>
      <p:sp>
        <p:nvSpPr>
          <p:cNvPr id="6" name="Footer Placeholder 5">
            <a:extLst>
              <a:ext uri="{FF2B5EF4-FFF2-40B4-BE49-F238E27FC236}">
                <a16:creationId xmlns:a16="http://schemas.microsoft.com/office/drawing/2014/main" id="{C5931196-75F3-41DB-8C24-08A3663A1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2D016-EBE1-4276-BFDD-6A1CDFB9C83D}"/>
              </a:ext>
            </a:extLst>
          </p:cNvPr>
          <p:cNvSpPr>
            <a:spLocks noGrp="1"/>
          </p:cNvSpPr>
          <p:nvPr>
            <p:ph type="sldNum" sz="quarter" idx="12"/>
          </p:nvPr>
        </p:nvSpPr>
        <p:spPr/>
        <p:txBody>
          <a:bodyPr/>
          <a:lstStyle/>
          <a:p>
            <a:fld id="{D06EAEDB-95C4-4CEC-BD35-48EE004473AE}" type="slidenum">
              <a:rPr lang="en-US" smtClean="0"/>
              <a:t>‹#›</a:t>
            </a:fld>
            <a:endParaRPr lang="en-US"/>
          </a:p>
        </p:txBody>
      </p:sp>
    </p:spTree>
    <p:extLst>
      <p:ext uri="{BB962C8B-B14F-4D97-AF65-F5344CB8AC3E}">
        <p14:creationId xmlns:p14="http://schemas.microsoft.com/office/powerpoint/2010/main" val="987141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402E-45F6-4E58-8C18-8E83831220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81F35F-E7CF-44E0-A3D9-9EE48D3F35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CB75A-8E4F-4819-81E0-D9C56FF4AD4A}"/>
              </a:ext>
            </a:extLst>
          </p:cNvPr>
          <p:cNvSpPr>
            <a:spLocks noGrp="1"/>
          </p:cNvSpPr>
          <p:nvPr>
            <p:ph type="dt" sz="half" idx="10"/>
          </p:nvPr>
        </p:nvSpPr>
        <p:spPr/>
        <p:txBody>
          <a:bodyPr/>
          <a:lstStyle/>
          <a:p>
            <a:fld id="{46E3E4CC-ADAD-4ECA-B6CA-AA11FAE7B043}" type="datetimeFigureOut">
              <a:rPr lang="en-US" smtClean="0"/>
              <a:t>12/17/2019</a:t>
            </a:fld>
            <a:endParaRPr lang="en-US"/>
          </a:p>
        </p:txBody>
      </p:sp>
      <p:sp>
        <p:nvSpPr>
          <p:cNvPr id="5" name="Footer Placeholder 4">
            <a:extLst>
              <a:ext uri="{FF2B5EF4-FFF2-40B4-BE49-F238E27FC236}">
                <a16:creationId xmlns:a16="http://schemas.microsoft.com/office/drawing/2014/main" id="{DF604104-C1CD-47F1-99C0-7247292F8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72546-75D4-4363-8913-CA73B9018D19}"/>
              </a:ext>
            </a:extLst>
          </p:cNvPr>
          <p:cNvSpPr>
            <a:spLocks noGrp="1"/>
          </p:cNvSpPr>
          <p:nvPr>
            <p:ph type="sldNum" sz="quarter" idx="12"/>
          </p:nvPr>
        </p:nvSpPr>
        <p:spPr/>
        <p:txBody>
          <a:bodyPr/>
          <a:lstStyle/>
          <a:p>
            <a:fld id="{D06EAEDB-95C4-4CEC-BD35-48EE004473AE}" type="slidenum">
              <a:rPr lang="en-US" smtClean="0"/>
              <a:t>‹#›</a:t>
            </a:fld>
            <a:endParaRPr lang="en-US"/>
          </a:p>
        </p:txBody>
      </p:sp>
    </p:spTree>
    <p:extLst>
      <p:ext uri="{BB962C8B-B14F-4D97-AF65-F5344CB8AC3E}">
        <p14:creationId xmlns:p14="http://schemas.microsoft.com/office/powerpoint/2010/main" val="41384828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9EE54-40D1-4AA4-AD90-A72652AD7C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AB69C1-8C1D-4C64-9DC1-8E159CD930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A195A-2EFC-4E40-8FA6-5CC0BF6C1DA3}"/>
              </a:ext>
            </a:extLst>
          </p:cNvPr>
          <p:cNvSpPr>
            <a:spLocks noGrp="1"/>
          </p:cNvSpPr>
          <p:nvPr>
            <p:ph type="dt" sz="half" idx="10"/>
          </p:nvPr>
        </p:nvSpPr>
        <p:spPr/>
        <p:txBody>
          <a:bodyPr/>
          <a:lstStyle/>
          <a:p>
            <a:fld id="{46E3E4CC-ADAD-4ECA-B6CA-AA11FAE7B043}" type="datetimeFigureOut">
              <a:rPr lang="en-US" smtClean="0"/>
              <a:t>12/17/2019</a:t>
            </a:fld>
            <a:endParaRPr lang="en-US"/>
          </a:p>
        </p:txBody>
      </p:sp>
      <p:sp>
        <p:nvSpPr>
          <p:cNvPr id="5" name="Footer Placeholder 4">
            <a:extLst>
              <a:ext uri="{FF2B5EF4-FFF2-40B4-BE49-F238E27FC236}">
                <a16:creationId xmlns:a16="http://schemas.microsoft.com/office/drawing/2014/main" id="{F8FE8EBF-68FE-425C-8EF3-88162AB66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8C133-99F9-4332-93F1-3187569A84E5}"/>
              </a:ext>
            </a:extLst>
          </p:cNvPr>
          <p:cNvSpPr>
            <a:spLocks noGrp="1"/>
          </p:cNvSpPr>
          <p:nvPr>
            <p:ph type="sldNum" sz="quarter" idx="12"/>
          </p:nvPr>
        </p:nvSpPr>
        <p:spPr/>
        <p:txBody>
          <a:bodyPr/>
          <a:lstStyle/>
          <a:p>
            <a:fld id="{D06EAEDB-95C4-4CEC-BD35-48EE004473AE}" type="slidenum">
              <a:rPr lang="en-US" smtClean="0"/>
              <a:t>‹#›</a:t>
            </a:fld>
            <a:endParaRPr lang="en-US"/>
          </a:p>
        </p:txBody>
      </p:sp>
    </p:spTree>
    <p:extLst>
      <p:ext uri="{BB962C8B-B14F-4D97-AF65-F5344CB8AC3E}">
        <p14:creationId xmlns:p14="http://schemas.microsoft.com/office/powerpoint/2010/main" val="13623890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282393-B15F-4E22-ADD2-978F1A79C1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E29ACEAD-F629-48C6-AC31-99DB3FF3DE7E}"/>
              </a:ext>
            </a:extLst>
          </p:cNvPr>
          <p:cNvSpPr>
            <a:spLocks noGrp="1"/>
          </p:cNvSpPr>
          <p:nvPr>
            <p:ph type="dt" sz="half" idx="10"/>
          </p:nvPr>
        </p:nvSpPr>
        <p:spPr>
          <a:xfrm>
            <a:off x="1618130" y="6287620"/>
            <a:ext cx="4340218" cy="365125"/>
          </a:xfrm>
        </p:spPr>
        <p:txBody>
          <a:bodyPr/>
          <a:lstStyle/>
          <a:p>
            <a:r>
              <a:rPr lang="en-US" dirty="0"/>
              <a:t>Click to add Team Name</a:t>
            </a:r>
          </a:p>
        </p:txBody>
      </p:sp>
      <p:sp>
        <p:nvSpPr>
          <p:cNvPr id="6" name="Slide Number Placeholder 5">
            <a:extLst>
              <a:ext uri="{FF2B5EF4-FFF2-40B4-BE49-F238E27FC236}">
                <a16:creationId xmlns:a16="http://schemas.microsoft.com/office/drawing/2014/main" id="{3918E3B7-823E-4C52-B62B-A6A7D7D63420}"/>
              </a:ext>
            </a:extLst>
          </p:cNvPr>
          <p:cNvSpPr>
            <a:spLocks noGrp="1"/>
          </p:cNvSpPr>
          <p:nvPr>
            <p:ph type="sldNum" sz="quarter" idx="12"/>
          </p:nvPr>
        </p:nvSpPr>
        <p:spPr>
          <a:xfrm>
            <a:off x="8023124" y="6287620"/>
            <a:ext cx="3967316" cy="365125"/>
          </a:xfrm>
        </p:spPr>
        <p:txBody>
          <a:bodyPr/>
          <a:lstStyle>
            <a:lvl1pPr algn="l">
              <a:defRPr/>
            </a:lvl1pPr>
          </a:lstStyle>
          <a:p>
            <a:r>
              <a:rPr lang="en-US" dirty="0"/>
              <a:t>Click to add Team Members Names</a:t>
            </a:r>
          </a:p>
        </p:txBody>
      </p:sp>
    </p:spTree>
    <p:extLst>
      <p:ext uri="{BB962C8B-B14F-4D97-AF65-F5344CB8AC3E}">
        <p14:creationId xmlns:p14="http://schemas.microsoft.com/office/powerpoint/2010/main" val="2215949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3FDFE8D-C96A-4B4D-9D9B-D30F96F7F7ED}"/>
              </a:ext>
            </a:extLst>
          </p:cNvPr>
          <p:cNvSpPr>
            <a:spLocks noGrp="1"/>
          </p:cNvSpPr>
          <p:nvPr>
            <p:ph type="body" sz="quarter" idx="10" hasCustomPrompt="1"/>
          </p:nvPr>
        </p:nvSpPr>
        <p:spPr>
          <a:xfrm>
            <a:off x="147484" y="853281"/>
            <a:ext cx="3819832" cy="806450"/>
          </a:xfrm>
          <a:prstGeom prst="rect">
            <a:avLst/>
          </a:prstGeom>
        </p:spPr>
        <p:txBody>
          <a:bodyPr/>
          <a:lstStyle>
            <a:lvl1pPr>
              <a:defRPr/>
            </a:lvl1pPr>
          </a:lstStyle>
          <a:p>
            <a:pPr lvl="0"/>
            <a:r>
              <a:rPr lang="en-US" dirty="0"/>
              <a:t>Click to add Use Case</a:t>
            </a:r>
          </a:p>
        </p:txBody>
      </p:sp>
      <p:sp>
        <p:nvSpPr>
          <p:cNvPr id="12" name="Text Placeholder 11">
            <a:extLst>
              <a:ext uri="{FF2B5EF4-FFF2-40B4-BE49-F238E27FC236}">
                <a16:creationId xmlns:a16="http://schemas.microsoft.com/office/drawing/2014/main" id="{CB0C7482-9634-46E8-9875-84E777057D59}"/>
              </a:ext>
            </a:extLst>
          </p:cNvPr>
          <p:cNvSpPr>
            <a:spLocks noGrp="1"/>
          </p:cNvSpPr>
          <p:nvPr>
            <p:ph type="body" sz="quarter" idx="11" hasCustomPrompt="1"/>
          </p:nvPr>
        </p:nvSpPr>
        <p:spPr>
          <a:xfrm>
            <a:off x="4232786" y="795338"/>
            <a:ext cx="3785419" cy="806451"/>
          </a:xfrm>
          <a:prstGeom prst="rect">
            <a:avLst/>
          </a:prstGeom>
        </p:spPr>
        <p:txBody>
          <a:bodyPr/>
          <a:lstStyle>
            <a:lvl1pPr>
              <a:defRPr/>
            </a:lvl1pPr>
          </a:lstStyle>
          <a:p>
            <a:pPr lvl="0"/>
            <a:r>
              <a:rPr lang="en-US" dirty="0"/>
              <a:t>Click to add Use Case</a:t>
            </a:r>
          </a:p>
        </p:txBody>
      </p:sp>
      <p:sp>
        <p:nvSpPr>
          <p:cNvPr id="14" name="Text Placeholder 13">
            <a:extLst>
              <a:ext uri="{FF2B5EF4-FFF2-40B4-BE49-F238E27FC236}">
                <a16:creationId xmlns:a16="http://schemas.microsoft.com/office/drawing/2014/main" id="{302213EC-2EEC-46AD-8FBC-1D78FF285AAD}"/>
              </a:ext>
            </a:extLst>
          </p:cNvPr>
          <p:cNvSpPr>
            <a:spLocks noGrp="1"/>
          </p:cNvSpPr>
          <p:nvPr>
            <p:ph type="body" sz="quarter" idx="12" hasCustomPrompt="1"/>
          </p:nvPr>
        </p:nvSpPr>
        <p:spPr>
          <a:xfrm>
            <a:off x="117986" y="2064671"/>
            <a:ext cx="3849330" cy="2566323"/>
          </a:xfrm>
          <a:prstGeom prst="rect">
            <a:avLst/>
          </a:prstGeom>
        </p:spPr>
        <p:txBody>
          <a:bodyPr/>
          <a:lstStyle>
            <a:lvl1pPr>
              <a:defRPr/>
            </a:lvl1pPr>
          </a:lstStyle>
          <a:p>
            <a:pPr lvl="0"/>
            <a:r>
              <a:rPr lang="en-US" dirty="0"/>
              <a:t>Click to add where and how it can be used</a:t>
            </a:r>
          </a:p>
        </p:txBody>
      </p:sp>
      <p:sp>
        <p:nvSpPr>
          <p:cNvPr id="16" name="Text Placeholder 15">
            <a:extLst>
              <a:ext uri="{FF2B5EF4-FFF2-40B4-BE49-F238E27FC236}">
                <a16:creationId xmlns:a16="http://schemas.microsoft.com/office/drawing/2014/main" id="{516F7373-052D-4854-AA3C-750FFF1432BF}"/>
              </a:ext>
            </a:extLst>
          </p:cNvPr>
          <p:cNvSpPr>
            <a:spLocks noGrp="1"/>
          </p:cNvSpPr>
          <p:nvPr>
            <p:ph type="body" sz="quarter" idx="13" hasCustomPrompt="1"/>
          </p:nvPr>
        </p:nvSpPr>
        <p:spPr>
          <a:xfrm>
            <a:off x="8259096" y="2152650"/>
            <a:ext cx="3814918" cy="2478344"/>
          </a:xfrm>
          <a:prstGeom prst="rect">
            <a:avLst/>
          </a:prstGeom>
        </p:spPr>
        <p:txBody>
          <a:bodyPr/>
          <a:lstStyle/>
          <a:p>
            <a:pPr lvl="0"/>
            <a:r>
              <a:rPr lang="en-US" dirty="0"/>
              <a:t>Click to add where and how it can be used</a:t>
            </a:r>
          </a:p>
        </p:txBody>
      </p:sp>
      <p:sp>
        <p:nvSpPr>
          <p:cNvPr id="20" name="Text Placeholder 19">
            <a:extLst>
              <a:ext uri="{FF2B5EF4-FFF2-40B4-BE49-F238E27FC236}">
                <a16:creationId xmlns:a16="http://schemas.microsoft.com/office/drawing/2014/main" id="{5816680A-8770-4BDF-B404-0934BBB2B9D3}"/>
              </a:ext>
            </a:extLst>
          </p:cNvPr>
          <p:cNvSpPr>
            <a:spLocks noGrp="1"/>
          </p:cNvSpPr>
          <p:nvPr>
            <p:ph type="body" sz="quarter" idx="15" hasCustomPrompt="1"/>
          </p:nvPr>
        </p:nvSpPr>
        <p:spPr>
          <a:xfrm>
            <a:off x="147484" y="5077541"/>
            <a:ext cx="3819831" cy="1677220"/>
          </a:xfrm>
          <a:prstGeom prst="rect">
            <a:avLst/>
          </a:prstGeom>
        </p:spPr>
        <p:txBody>
          <a:bodyPr/>
          <a:lstStyle>
            <a:lvl1pPr>
              <a:defRPr/>
            </a:lvl1pPr>
          </a:lstStyle>
          <a:p>
            <a:pPr lvl="0"/>
            <a:r>
              <a:rPr lang="en-US" dirty="0"/>
              <a:t>Click to add impact</a:t>
            </a:r>
          </a:p>
        </p:txBody>
      </p:sp>
      <p:sp>
        <p:nvSpPr>
          <p:cNvPr id="24" name="Text Placeholder 23">
            <a:extLst>
              <a:ext uri="{FF2B5EF4-FFF2-40B4-BE49-F238E27FC236}">
                <a16:creationId xmlns:a16="http://schemas.microsoft.com/office/drawing/2014/main" id="{0A1479C1-E4E1-4FBA-9947-52C33A413801}"/>
              </a:ext>
            </a:extLst>
          </p:cNvPr>
          <p:cNvSpPr>
            <a:spLocks noGrp="1"/>
          </p:cNvSpPr>
          <p:nvPr>
            <p:ph type="body" sz="quarter" idx="17" hasCustomPrompt="1"/>
          </p:nvPr>
        </p:nvSpPr>
        <p:spPr>
          <a:xfrm>
            <a:off x="4232786" y="2152650"/>
            <a:ext cx="3785419" cy="2478344"/>
          </a:xfrm>
          <a:prstGeom prst="rect">
            <a:avLst/>
          </a:prstGeom>
        </p:spPr>
        <p:txBody>
          <a:bodyPr/>
          <a:lstStyle/>
          <a:p>
            <a:pPr lvl="0"/>
            <a:r>
              <a:rPr lang="en-US" dirty="0"/>
              <a:t>Click to add where and how it can be used</a:t>
            </a:r>
          </a:p>
        </p:txBody>
      </p:sp>
      <p:sp>
        <p:nvSpPr>
          <p:cNvPr id="26" name="Text Placeholder 25">
            <a:extLst>
              <a:ext uri="{FF2B5EF4-FFF2-40B4-BE49-F238E27FC236}">
                <a16:creationId xmlns:a16="http://schemas.microsoft.com/office/drawing/2014/main" id="{E249026B-4368-45C0-805B-CBCBAA50C6C2}"/>
              </a:ext>
            </a:extLst>
          </p:cNvPr>
          <p:cNvSpPr>
            <a:spLocks noGrp="1"/>
          </p:cNvSpPr>
          <p:nvPr>
            <p:ph type="body" sz="quarter" idx="18" hasCustomPrompt="1"/>
          </p:nvPr>
        </p:nvSpPr>
        <p:spPr>
          <a:xfrm>
            <a:off x="8259096" y="853282"/>
            <a:ext cx="3785419" cy="762793"/>
          </a:xfrm>
          <a:prstGeom prst="rect">
            <a:avLst/>
          </a:prstGeom>
        </p:spPr>
        <p:txBody>
          <a:bodyPr/>
          <a:lstStyle>
            <a:lvl1pPr>
              <a:defRPr/>
            </a:lvl1pPr>
          </a:lstStyle>
          <a:p>
            <a:pPr lvl="0"/>
            <a:r>
              <a:rPr lang="en-US" dirty="0"/>
              <a:t>Click to add Use Case</a:t>
            </a:r>
          </a:p>
        </p:txBody>
      </p:sp>
      <p:sp>
        <p:nvSpPr>
          <p:cNvPr id="30" name="Text Placeholder 29">
            <a:extLst>
              <a:ext uri="{FF2B5EF4-FFF2-40B4-BE49-F238E27FC236}">
                <a16:creationId xmlns:a16="http://schemas.microsoft.com/office/drawing/2014/main" id="{B790BF34-074B-4DEA-930B-4E244E30CDE8}"/>
              </a:ext>
            </a:extLst>
          </p:cNvPr>
          <p:cNvSpPr>
            <a:spLocks noGrp="1"/>
          </p:cNvSpPr>
          <p:nvPr>
            <p:ph type="body" sz="quarter" idx="20" hasCustomPrompt="1"/>
          </p:nvPr>
        </p:nvSpPr>
        <p:spPr>
          <a:xfrm>
            <a:off x="4144296" y="5124448"/>
            <a:ext cx="3873909" cy="1619275"/>
          </a:xfrm>
          <a:prstGeom prst="rect">
            <a:avLst/>
          </a:prstGeom>
        </p:spPr>
        <p:txBody>
          <a:bodyPr/>
          <a:lstStyle/>
          <a:p>
            <a:pPr lvl="0"/>
            <a:r>
              <a:rPr lang="en-US" dirty="0"/>
              <a:t>Click to add impact</a:t>
            </a:r>
          </a:p>
        </p:txBody>
      </p:sp>
      <p:sp>
        <p:nvSpPr>
          <p:cNvPr id="32" name="Text Placeholder 31">
            <a:extLst>
              <a:ext uri="{FF2B5EF4-FFF2-40B4-BE49-F238E27FC236}">
                <a16:creationId xmlns:a16="http://schemas.microsoft.com/office/drawing/2014/main" id="{C789AE74-598A-432C-8235-EB164E353D7A}"/>
              </a:ext>
            </a:extLst>
          </p:cNvPr>
          <p:cNvSpPr>
            <a:spLocks noGrp="1"/>
          </p:cNvSpPr>
          <p:nvPr>
            <p:ph type="body" sz="quarter" idx="21" hasCustomPrompt="1"/>
          </p:nvPr>
        </p:nvSpPr>
        <p:spPr>
          <a:xfrm>
            <a:off x="8224686" y="5135486"/>
            <a:ext cx="3849328" cy="1619275"/>
          </a:xfrm>
          <a:prstGeom prst="rect">
            <a:avLst/>
          </a:prstGeom>
        </p:spPr>
        <p:txBody>
          <a:bodyPr/>
          <a:lstStyle/>
          <a:p>
            <a:pPr lvl="0"/>
            <a:r>
              <a:rPr lang="en-US" dirty="0"/>
              <a:t>Click to add impact</a:t>
            </a:r>
          </a:p>
        </p:txBody>
      </p:sp>
    </p:spTree>
    <p:extLst>
      <p:ext uri="{BB962C8B-B14F-4D97-AF65-F5344CB8AC3E}">
        <p14:creationId xmlns:p14="http://schemas.microsoft.com/office/powerpoint/2010/main" val="34575946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06B8-E3D6-4056-ADBF-A17A8E08D8C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BDB9D6E-8591-4D86-9C77-9B28010C54D4}"/>
              </a:ext>
            </a:extLst>
          </p:cNvPr>
          <p:cNvSpPr>
            <a:spLocks noGrp="1"/>
          </p:cNvSpPr>
          <p:nvPr>
            <p:ph idx="1"/>
          </p:nvPr>
        </p:nvSpPr>
        <p:spPr>
          <a:xfrm>
            <a:off x="1819835" y="494366"/>
            <a:ext cx="4114800" cy="71586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9028E-222E-43B1-91E3-D61CB832B31E}"/>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B5CE23E1-7F72-4857-9DF1-159B79BEAE2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C06DBEC-9164-4EEF-B76F-D4A6E4019E71}"/>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38991669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46D1-E285-46F9-96DA-68548AA4587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79B5-7EFB-4E7F-9951-686EAAFE842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D86F2-C184-463F-AD84-7BFBA3C7EF98}"/>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EE2119AE-C91B-4AA0-8A00-F3421361DC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4DD7DC-DF93-4A91-88C6-7F1C49A98B0B}"/>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35942314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BE5F-971E-45CC-9002-13461DE9BCB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C737184-F920-44EA-959C-898DB64A4B41}"/>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C0B3D1-4CF4-408D-BE15-5173655FFF8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8FBEB8-DE67-4DC3-96B4-031846427CEC}"/>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E0764049-D5AC-480E-BD2E-538613F7C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2D26DC7-A38D-40E6-8208-99A70FA46914}"/>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95160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BE5F-971E-45CC-9002-13461DE9BCB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C737184-F920-44EA-959C-898DB64A4B41}"/>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C0B3D1-4CF4-408D-BE15-5173655FFF8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8FBEB8-DE67-4DC3-96B4-031846427CEC}"/>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E0764049-D5AC-480E-BD2E-538613F7C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2D26DC7-A38D-40E6-8208-99A70FA46914}"/>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35908954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9A41-D6B4-458D-8E4A-5052B41BB7D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A29C1F8-3E04-4F97-97A1-B415B5961F7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1C1221-8F92-46BB-8D00-92FF31F858C5}"/>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A31402-C630-4F79-898E-5E010488842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1C49D-297F-4E9E-9140-B1821480602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CBB2E1-DE2E-4A4A-B85F-06BC4548B431}"/>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8" name="Footer Placeholder 7">
            <a:extLst>
              <a:ext uri="{FF2B5EF4-FFF2-40B4-BE49-F238E27FC236}">
                <a16:creationId xmlns:a16="http://schemas.microsoft.com/office/drawing/2014/main" id="{CA892AAA-7147-46F3-BCB2-D89569C084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F0C2E25-E5D0-4704-93E3-AEC1E2813AEA}"/>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6874511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1AEC-037C-4D5C-B9D8-C9CE85A9F2B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A34C97AF-4539-41F7-BEFD-BF13D5BC8BF5}"/>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4" name="Footer Placeholder 3">
            <a:extLst>
              <a:ext uri="{FF2B5EF4-FFF2-40B4-BE49-F238E27FC236}">
                <a16:creationId xmlns:a16="http://schemas.microsoft.com/office/drawing/2014/main" id="{590A0880-6E0A-48D9-B63D-8653209177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3EAA7EB-B67C-47BF-83B6-6A1FC2B9E30C}"/>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19205910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F76F54-2353-4568-9E07-0683B840F810}"/>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3" name="Footer Placeholder 2">
            <a:extLst>
              <a:ext uri="{FF2B5EF4-FFF2-40B4-BE49-F238E27FC236}">
                <a16:creationId xmlns:a16="http://schemas.microsoft.com/office/drawing/2014/main" id="{06A21502-F350-4275-A6DB-4AFA1B2AC8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0974524-89BD-4D0D-B75A-7C02AF87F75E}"/>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7190615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4661-220E-484E-A593-2F1DD03238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AC4312-0624-497A-A51A-F1DABC4EE18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817297-5073-4EBB-A1DE-D81B49D162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CF123-1450-4F3A-965E-D73CB1B97E8E}"/>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BBC98860-B207-41DC-9AD8-15605ACFE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68C1F18-E064-45AB-976E-F133BCFA14B1}"/>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3890503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A5C4-3C81-4BB8-99E2-91897D9D71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D503D5-87E7-471E-9377-56077D3EE11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418F081-935B-4A56-ACE5-FE36A2D3506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2948C-F94A-46F9-943A-E3796985AD51}"/>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25C8607B-081C-4118-8F43-6468433ABD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43364FA-6688-4532-935C-5E5747B8B318}"/>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4061205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EE8C-F42E-4565-8424-03AD03B1BC6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0FCD0-9BF8-424D-A85B-1605CEFD4E59}"/>
              </a:ext>
            </a:extLst>
          </p:cNvPr>
          <p:cNvSpPr>
            <a:spLocks noGrp="1"/>
          </p:cNvSpPr>
          <p:nvPr>
            <p:ph type="body" orient="vert" idx="1"/>
          </p:nvPr>
        </p:nvSpPr>
        <p:spPr>
          <a:xfrm>
            <a:off x="1819835" y="494366"/>
            <a:ext cx="4114800" cy="71586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8A605-F8E3-4582-A7A3-F4C0BD084BF6}"/>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DFAB5DB1-E20C-4D24-AA95-A13A38215A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BBEE892-C0CF-4A3A-90C1-566D59275C94}"/>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7898886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6B16C-1A29-409C-AEFB-8EC4B5E0EEB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5FEAE5-7DB7-4FAA-B054-4ABC75C892C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D8BA7-D8A2-496A-AA3E-F9C7E26041CF}"/>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24A72440-9FAC-4C74-9DC2-1DD251D043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A1C706E-C7E5-465C-9BF9-82C500F8C3A8}"/>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41331138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6E71-1196-44DD-925E-3BD80A3DC38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001931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56BC-0584-45EA-8F72-A8836AEE2A7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039115-07FC-4B0C-A5C3-00136083DC5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0C990-0C0A-463A-9552-DED5F967CEDF}"/>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907289F4-ABBF-4C3F-A17F-59D6D584430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B045C6-85B7-4B7C-BBCE-BEEA09DCE062}"/>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17172726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06B8-E3D6-4056-ADBF-A17A8E08D8C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BDB9D6E-8591-4D86-9C77-9B28010C54D4}"/>
              </a:ext>
            </a:extLst>
          </p:cNvPr>
          <p:cNvSpPr>
            <a:spLocks noGrp="1"/>
          </p:cNvSpPr>
          <p:nvPr>
            <p:ph idx="1"/>
          </p:nvPr>
        </p:nvSpPr>
        <p:spPr>
          <a:xfrm>
            <a:off x="1819835" y="494366"/>
            <a:ext cx="4114800" cy="71586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9028E-222E-43B1-91E3-D61CB832B31E}"/>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B5CE23E1-7F72-4857-9DF1-159B79BEAE2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C06DBEC-9164-4EEF-B76F-D4A6E4019E71}"/>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169996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9A41-D6B4-458D-8E4A-5052B41BB7D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A29C1F8-3E04-4F97-97A1-B415B5961F7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1C1221-8F92-46BB-8D00-92FF31F858C5}"/>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A31402-C630-4F79-898E-5E010488842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1C49D-297F-4E9E-9140-B1821480602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CBB2E1-DE2E-4A4A-B85F-06BC4548B431}"/>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8" name="Footer Placeholder 7">
            <a:extLst>
              <a:ext uri="{FF2B5EF4-FFF2-40B4-BE49-F238E27FC236}">
                <a16:creationId xmlns:a16="http://schemas.microsoft.com/office/drawing/2014/main" id="{CA892AAA-7147-46F3-BCB2-D89569C084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F0C2E25-E5D0-4704-93E3-AEC1E2813AEA}"/>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33904939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46D1-E285-46F9-96DA-68548AA4587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79B5-7EFB-4E7F-9951-686EAAFE842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D86F2-C184-463F-AD84-7BFBA3C7EF98}"/>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EE2119AE-C91B-4AA0-8A00-F3421361DC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4DD7DC-DF93-4A91-88C6-7F1C49A98B0B}"/>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5629089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BE5F-971E-45CC-9002-13461DE9BCB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C737184-F920-44EA-959C-898DB64A4B41}"/>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C0B3D1-4CF4-408D-BE15-5173655FFF8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8FBEB8-DE67-4DC3-96B4-031846427CEC}"/>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E0764049-D5AC-480E-BD2E-538613F7C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2D26DC7-A38D-40E6-8208-99A70FA46914}"/>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5287637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9A41-D6B4-458D-8E4A-5052B41BB7D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A29C1F8-3E04-4F97-97A1-B415B5961F7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1C1221-8F92-46BB-8D00-92FF31F858C5}"/>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A31402-C630-4F79-898E-5E010488842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1C49D-297F-4E9E-9140-B1821480602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CBB2E1-DE2E-4A4A-B85F-06BC4548B431}"/>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8" name="Footer Placeholder 7">
            <a:extLst>
              <a:ext uri="{FF2B5EF4-FFF2-40B4-BE49-F238E27FC236}">
                <a16:creationId xmlns:a16="http://schemas.microsoft.com/office/drawing/2014/main" id="{CA892AAA-7147-46F3-BCB2-D89569C084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F0C2E25-E5D0-4704-93E3-AEC1E2813AEA}"/>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41961940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1AEC-037C-4D5C-B9D8-C9CE85A9F2B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A34C97AF-4539-41F7-BEFD-BF13D5BC8BF5}"/>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4" name="Footer Placeholder 3">
            <a:extLst>
              <a:ext uri="{FF2B5EF4-FFF2-40B4-BE49-F238E27FC236}">
                <a16:creationId xmlns:a16="http://schemas.microsoft.com/office/drawing/2014/main" id="{590A0880-6E0A-48D9-B63D-8653209177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3EAA7EB-B67C-47BF-83B6-6A1FC2B9E30C}"/>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40149381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F76F54-2353-4568-9E07-0683B840F810}"/>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3" name="Footer Placeholder 2">
            <a:extLst>
              <a:ext uri="{FF2B5EF4-FFF2-40B4-BE49-F238E27FC236}">
                <a16:creationId xmlns:a16="http://schemas.microsoft.com/office/drawing/2014/main" id="{06A21502-F350-4275-A6DB-4AFA1B2AC8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0974524-89BD-4D0D-B75A-7C02AF87F75E}"/>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8887761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4661-220E-484E-A593-2F1DD03238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AC4312-0624-497A-A51A-F1DABC4EE18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817297-5073-4EBB-A1DE-D81B49D162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CF123-1450-4F3A-965E-D73CB1B97E8E}"/>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BBC98860-B207-41DC-9AD8-15605ACFE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68C1F18-E064-45AB-976E-F133BCFA14B1}"/>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6152034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A5C4-3C81-4BB8-99E2-91897D9D71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D503D5-87E7-471E-9377-56077D3EE11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418F081-935B-4A56-ACE5-FE36A2D3506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2948C-F94A-46F9-943A-E3796985AD51}"/>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25C8607B-081C-4118-8F43-6468433ABD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43364FA-6688-4532-935C-5E5747B8B318}"/>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6850297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EE8C-F42E-4565-8424-03AD03B1BC6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0FCD0-9BF8-424D-A85B-1605CEFD4E59}"/>
              </a:ext>
            </a:extLst>
          </p:cNvPr>
          <p:cNvSpPr>
            <a:spLocks noGrp="1"/>
          </p:cNvSpPr>
          <p:nvPr>
            <p:ph type="body" orient="vert" idx="1"/>
          </p:nvPr>
        </p:nvSpPr>
        <p:spPr>
          <a:xfrm>
            <a:off x="1819835" y="494366"/>
            <a:ext cx="4114800" cy="71586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8A605-F8E3-4582-A7A3-F4C0BD084BF6}"/>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DFAB5DB1-E20C-4D24-AA95-A13A38215A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BBEE892-C0CF-4A3A-90C1-566D59275C94}"/>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4960166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6B16C-1A29-409C-AEFB-8EC4B5E0EEB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5FEAE5-7DB7-4FAA-B054-4ABC75C892C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D8BA7-D8A2-496A-AA3E-F9C7E26041CF}"/>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5" name="Footer Placeholder 4">
            <a:extLst>
              <a:ext uri="{FF2B5EF4-FFF2-40B4-BE49-F238E27FC236}">
                <a16:creationId xmlns:a16="http://schemas.microsoft.com/office/drawing/2014/main" id="{24A72440-9FAC-4C74-9DC2-1DD251D043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A1C706E-C7E5-465C-9BF9-82C500F8C3A8}"/>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197389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1AEC-037C-4D5C-B9D8-C9CE85A9F2B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A34C97AF-4539-41F7-BEFD-BF13D5BC8BF5}"/>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4" name="Footer Placeholder 3">
            <a:extLst>
              <a:ext uri="{FF2B5EF4-FFF2-40B4-BE49-F238E27FC236}">
                <a16:creationId xmlns:a16="http://schemas.microsoft.com/office/drawing/2014/main" id="{590A0880-6E0A-48D9-B63D-8653209177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3EAA7EB-B67C-47BF-83B6-6A1FC2B9E30C}"/>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366650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F76F54-2353-4568-9E07-0683B840F810}"/>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3" name="Footer Placeholder 2">
            <a:extLst>
              <a:ext uri="{FF2B5EF4-FFF2-40B4-BE49-F238E27FC236}">
                <a16:creationId xmlns:a16="http://schemas.microsoft.com/office/drawing/2014/main" id="{06A21502-F350-4275-A6DB-4AFA1B2AC8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0974524-89BD-4D0D-B75A-7C02AF87F75E}"/>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390058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4661-220E-484E-A593-2F1DD03238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AC4312-0624-497A-A51A-F1DABC4EE18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817297-5073-4EBB-A1DE-D81B49D162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CF123-1450-4F3A-965E-D73CB1B97E8E}"/>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BBC98860-B207-41DC-9AD8-15605ACFE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68C1F18-E064-45AB-976E-F133BCFA14B1}"/>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334496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A5C4-3C81-4BB8-99E2-91897D9D71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D503D5-87E7-471E-9377-56077D3EE11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18F081-935B-4A56-ACE5-FE36A2D3506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2948C-F94A-46F9-943A-E3796985AD51}"/>
              </a:ext>
            </a:extLst>
          </p:cNvPr>
          <p:cNvSpPr>
            <a:spLocks noGrp="1"/>
          </p:cNvSpPr>
          <p:nvPr>
            <p:ph type="dt" sz="half" idx="10"/>
          </p:nvPr>
        </p:nvSpPr>
        <p:spPr>
          <a:xfrm>
            <a:off x="838200" y="6356350"/>
            <a:ext cx="2743200" cy="365125"/>
          </a:xfrm>
          <a:prstGeom prst="rect">
            <a:avLst/>
          </a:prstGeom>
        </p:spPr>
        <p:txBody>
          <a:bodyPr/>
          <a:lstStyle/>
          <a:p>
            <a:fld id="{8D7016CF-F51E-4C04-BE40-778FAE82D083}" type="datetimeFigureOut">
              <a:rPr lang="en-US" smtClean="0"/>
              <a:t>12/17/2019</a:t>
            </a:fld>
            <a:endParaRPr lang="en-US"/>
          </a:p>
        </p:txBody>
      </p:sp>
      <p:sp>
        <p:nvSpPr>
          <p:cNvPr id="6" name="Footer Placeholder 5">
            <a:extLst>
              <a:ext uri="{FF2B5EF4-FFF2-40B4-BE49-F238E27FC236}">
                <a16:creationId xmlns:a16="http://schemas.microsoft.com/office/drawing/2014/main" id="{25C8607B-081C-4118-8F43-6468433ABD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43364FA-6688-4532-935C-5E5747B8B318}"/>
              </a:ext>
            </a:extLst>
          </p:cNvPr>
          <p:cNvSpPr>
            <a:spLocks noGrp="1"/>
          </p:cNvSpPr>
          <p:nvPr>
            <p:ph type="sldNum" sz="quarter" idx="12"/>
          </p:nvPr>
        </p:nvSpPr>
        <p:spPr>
          <a:xfrm>
            <a:off x="8610600" y="6356350"/>
            <a:ext cx="2743200" cy="365125"/>
          </a:xfrm>
          <a:prstGeom prst="rect">
            <a:avLst/>
          </a:prstGeom>
        </p:spPr>
        <p:txBody>
          <a:bodyPr/>
          <a:lstStyle/>
          <a:p>
            <a:fld id="{D4615227-3EBA-495E-86FD-3BE86BDA106F}" type="slidenum">
              <a:rPr lang="en-US" smtClean="0"/>
              <a:t>‹#›</a:t>
            </a:fld>
            <a:endParaRPr lang="en-US"/>
          </a:p>
        </p:txBody>
      </p:sp>
    </p:spTree>
    <p:extLst>
      <p:ext uri="{BB962C8B-B14F-4D97-AF65-F5344CB8AC3E}">
        <p14:creationId xmlns:p14="http://schemas.microsoft.com/office/powerpoint/2010/main" val="208181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jp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jp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767BD56-70FE-418F-816B-DF9ACF29CAC3}"/>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275851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44B69E2-8BD4-49A3-A926-B9FACD65A9F0}"/>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3947531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EFBE5-53CE-4666-87EC-A4531CA9C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EDAEA9-DC44-4B99-92CE-BAF4023159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C3D37-667F-45A6-AEA5-DCAD2909F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3E4CC-ADAD-4ECA-B6CA-AA11FAE7B043}" type="datetimeFigureOut">
              <a:rPr lang="en-US" smtClean="0"/>
              <a:t>12/17/2019</a:t>
            </a:fld>
            <a:endParaRPr lang="en-US"/>
          </a:p>
        </p:txBody>
      </p:sp>
      <p:sp>
        <p:nvSpPr>
          <p:cNvPr id="5" name="Footer Placeholder 4">
            <a:extLst>
              <a:ext uri="{FF2B5EF4-FFF2-40B4-BE49-F238E27FC236}">
                <a16:creationId xmlns:a16="http://schemas.microsoft.com/office/drawing/2014/main" id="{9189FD33-6DE3-4202-895A-85BFE3F0CE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CDDCF8-2587-4202-897C-625AA09DB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EAEDB-95C4-4CEC-BD35-48EE004473AE}" type="slidenum">
              <a:rPr lang="en-US" smtClean="0"/>
              <a:t>‹#›</a:t>
            </a:fld>
            <a:endParaRPr lang="en-US"/>
          </a:p>
        </p:txBody>
      </p:sp>
    </p:spTree>
    <p:extLst>
      <p:ext uri="{BB962C8B-B14F-4D97-AF65-F5344CB8AC3E}">
        <p14:creationId xmlns:p14="http://schemas.microsoft.com/office/powerpoint/2010/main" val="116757805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767BD56-70FE-418F-816B-DF9ACF29CAC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4151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44B69E2-8BD4-49A3-A926-B9FACD65A9F0}"/>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400796260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jfif"/><Relationship Id="rId2" Type="http://schemas.openxmlformats.org/officeDocument/2006/relationships/image" Target="../media/image4.png"/><Relationship Id="rId1" Type="http://schemas.openxmlformats.org/officeDocument/2006/relationships/slideLayout" Target="../slideLayouts/slideLayout30.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30.xml"/><Relationship Id="rId6" Type="http://schemas.openxmlformats.org/officeDocument/2006/relationships/image" Target="../media/image14.jpg"/><Relationship Id="rId5" Type="http://schemas.openxmlformats.org/officeDocument/2006/relationships/image" Target="../media/image13.jfif"/><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4.png"/><Relationship Id="rId1" Type="http://schemas.openxmlformats.org/officeDocument/2006/relationships/slideLayout" Target="../slideLayouts/slideLayout30.xml"/><Relationship Id="rId5" Type="http://schemas.openxmlformats.org/officeDocument/2006/relationships/image" Target="../media/image17.png"/><Relationship Id="rId4" Type="http://schemas.openxmlformats.org/officeDocument/2006/relationships/image" Target="../media/image16.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03780C-AA40-4433-8720-D2A0E760F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6" name="Slide Number Placeholder 5">
            <a:extLst>
              <a:ext uri="{FF2B5EF4-FFF2-40B4-BE49-F238E27FC236}">
                <a16:creationId xmlns:a16="http://schemas.microsoft.com/office/drawing/2014/main" id="{13CF437A-58E4-44BD-9E6A-9D0529F5B4D9}"/>
              </a:ext>
            </a:extLst>
          </p:cNvPr>
          <p:cNvSpPr txBox="1">
            <a:spLocks/>
          </p:cNvSpPr>
          <p:nvPr/>
        </p:nvSpPr>
        <p:spPr>
          <a:xfrm>
            <a:off x="1003451" y="6190938"/>
            <a:ext cx="4046150" cy="49467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Arial Nova" panose="020B0504020202020204" pitchFamily="34" charset="0"/>
              </a:rPr>
              <a:t>TEAM RS</a:t>
            </a:r>
            <a:endParaRPr lang="en-US" sz="1400" dirty="0">
              <a:latin typeface="Arial Nova" panose="020B0504020202020204" pitchFamily="34" charset="0"/>
            </a:endParaRPr>
          </a:p>
        </p:txBody>
      </p:sp>
      <p:sp>
        <p:nvSpPr>
          <p:cNvPr id="7" name="Slide Number Placeholder 5">
            <a:extLst>
              <a:ext uri="{FF2B5EF4-FFF2-40B4-BE49-F238E27FC236}">
                <a16:creationId xmlns:a16="http://schemas.microsoft.com/office/drawing/2014/main" id="{763FDA32-D3AA-4F02-A157-DEA87456F970}"/>
              </a:ext>
            </a:extLst>
          </p:cNvPr>
          <p:cNvSpPr txBox="1">
            <a:spLocks noGrp="1"/>
          </p:cNvSpPr>
          <p:nvPr>
            <p:ph type="sldNum" sz="quarter" idx="12"/>
          </p:nvPr>
        </p:nvSpPr>
        <p:spPr>
          <a:xfrm>
            <a:off x="7988299" y="6265895"/>
            <a:ext cx="4046538" cy="49371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Arial Nova" panose="020B0504020202020204" pitchFamily="34" charset="0"/>
              </a:rPr>
              <a:t>Subhasish Das, </a:t>
            </a:r>
            <a:r>
              <a:rPr lang="en-US" sz="1400" dirty="0" err="1">
                <a:latin typeface="Arial Nova" panose="020B0504020202020204" pitchFamily="34" charset="0"/>
              </a:rPr>
              <a:t>Soumik</a:t>
            </a:r>
            <a:r>
              <a:rPr lang="en-US" sz="1400" dirty="0">
                <a:latin typeface="Arial Nova" panose="020B0504020202020204" pitchFamily="34" charset="0"/>
              </a:rPr>
              <a:t> </a:t>
            </a:r>
            <a:r>
              <a:rPr lang="en-US" sz="1400" dirty="0" err="1">
                <a:latin typeface="Arial Nova" panose="020B0504020202020204" pitchFamily="34" charset="0"/>
              </a:rPr>
              <a:t>Saswat</a:t>
            </a:r>
            <a:r>
              <a:rPr lang="en-US" sz="1400" dirty="0">
                <a:latin typeface="Arial Nova" panose="020B0504020202020204" pitchFamily="34" charset="0"/>
              </a:rPr>
              <a:t> Patnaik, </a:t>
            </a:r>
          </a:p>
          <a:p>
            <a:r>
              <a:rPr lang="en-US" sz="1400" dirty="0">
                <a:latin typeface="Arial Nova" panose="020B0504020202020204" pitchFamily="34" charset="0"/>
              </a:rPr>
              <a:t>T </a:t>
            </a:r>
            <a:r>
              <a:rPr lang="en-US" sz="1400" dirty="0" err="1">
                <a:latin typeface="Arial Nova" panose="020B0504020202020204" pitchFamily="34" charset="0"/>
              </a:rPr>
              <a:t>Tejaswini</a:t>
            </a:r>
            <a:r>
              <a:rPr lang="en-US" sz="1400" dirty="0">
                <a:latin typeface="Arial Nova" panose="020B0504020202020204" pitchFamily="34" charset="0"/>
              </a:rPr>
              <a:t> </a:t>
            </a:r>
          </a:p>
        </p:txBody>
      </p:sp>
    </p:spTree>
    <p:extLst>
      <p:ext uri="{BB962C8B-B14F-4D97-AF65-F5344CB8AC3E}">
        <p14:creationId xmlns:p14="http://schemas.microsoft.com/office/powerpoint/2010/main" val="609352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783771" y="2609349"/>
            <a:ext cx="9946433" cy="707886"/>
          </a:xfrm>
          <a:prstGeom prst="rect">
            <a:avLst/>
          </a:prstGeom>
        </p:spPr>
        <p:txBody>
          <a:bodyPr wrap="square">
            <a:spAutoFit/>
          </a:bodyPr>
          <a:lstStyle/>
          <a:p>
            <a:pPr algn="ctr"/>
            <a:r>
              <a:rPr lang="en-IN" sz="4000" u="sng" dirty="0"/>
              <a:t>TIRE PRESSURE CHECK SYSTEM</a:t>
            </a:r>
          </a:p>
        </p:txBody>
      </p:sp>
    </p:spTree>
    <p:extLst>
      <p:ext uri="{BB962C8B-B14F-4D97-AF65-F5344CB8AC3E}">
        <p14:creationId xmlns:p14="http://schemas.microsoft.com/office/powerpoint/2010/main" val="211531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3048000" y="649593"/>
            <a:ext cx="6096000" cy="707886"/>
          </a:xfrm>
          <a:prstGeom prst="rect">
            <a:avLst/>
          </a:prstGeom>
        </p:spPr>
        <p:txBody>
          <a:bodyPr>
            <a:spAutoFit/>
          </a:bodyPr>
          <a:lstStyle/>
          <a:p>
            <a:pPr algn="ctr"/>
            <a:r>
              <a:rPr lang="en-IN" sz="4000" u="sng" dirty="0"/>
              <a:t>NEED STATEMENT</a:t>
            </a:r>
          </a:p>
        </p:txBody>
      </p:sp>
      <p:sp>
        <p:nvSpPr>
          <p:cNvPr id="2" name="Rectangle 1">
            <a:extLst>
              <a:ext uri="{FF2B5EF4-FFF2-40B4-BE49-F238E27FC236}">
                <a16:creationId xmlns:a16="http://schemas.microsoft.com/office/drawing/2014/main" id="{2C8DB2AF-7678-4078-857E-657CA2244CF4}"/>
              </a:ext>
            </a:extLst>
          </p:cNvPr>
          <p:cNvSpPr/>
          <p:nvPr/>
        </p:nvSpPr>
        <p:spPr>
          <a:xfrm>
            <a:off x="513346" y="2241664"/>
            <a:ext cx="6096001" cy="5324535"/>
          </a:xfrm>
          <a:prstGeom prst="rect">
            <a:avLst/>
          </a:prstGeom>
        </p:spPr>
        <p:txBody>
          <a:bodyPr wrap="square">
            <a:spAutoFit/>
          </a:bodyPr>
          <a:lstStyle/>
          <a:p>
            <a:pPr marL="342900" indent="-342900">
              <a:buFont typeface="Wingdings" panose="05000000000000000000" pitchFamily="2" charset="2"/>
              <a:buChar char="Ø"/>
            </a:pPr>
            <a:r>
              <a:rPr lang="en-US" sz="2000" dirty="0"/>
              <a:t> for smooth riding of vehicle an average tire pressure should be maintained.</a:t>
            </a:r>
          </a:p>
          <a:p>
            <a:pPr marL="342900" indent="-342900">
              <a:buFont typeface="Wingdings" panose="05000000000000000000" pitchFamily="2" charset="2"/>
              <a:buChar char="Ø"/>
            </a:pPr>
            <a:r>
              <a:rPr lang="en-US" sz="2000" dirty="0"/>
              <a:t>Average tire pressure of </a:t>
            </a:r>
          </a:p>
          <a:p>
            <a:r>
              <a:rPr lang="en-US" sz="2000" dirty="0"/>
              <a:t> 	Bikes: Front Tire- 30psi and Rear Tire-40psi </a:t>
            </a:r>
          </a:p>
          <a:p>
            <a:r>
              <a:rPr lang="en-US" sz="2000" dirty="0"/>
              <a:t>	As per recommended by the manufacturer.</a:t>
            </a:r>
          </a:p>
          <a:p>
            <a:pPr marL="285750" indent="-285750">
              <a:buFont typeface="Wingdings" panose="05000000000000000000" pitchFamily="2" charset="2"/>
              <a:buChar char="Ø"/>
            </a:pPr>
            <a:r>
              <a:rPr lang="en-US" sz="2000" dirty="0"/>
              <a:t>Currently we use manual method to check the air pressure of the tire.</a:t>
            </a:r>
          </a:p>
          <a:p>
            <a:pPr marL="285750" indent="-285750">
              <a:buFont typeface="Wingdings" panose="05000000000000000000" pitchFamily="2" charset="2"/>
              <a:buChar char="Ø"/>
            </a:pPr>
            <a:r>
              <a:rPr lang="en-US" sz="2000" dirty="0"/>
              <a:t>Our aim is to acknowledge the user about the tire pressure so that he/she can take proper maintenance of vehicle.</a:t>
            </a:r>
          </a:p>
          <a:p>
            <a:pPr marL="342900" indent="-342900">
              <a:buFont typeface="Wingdings" panose="05000000000000000000" pitchFamily="2" charset="2"/>
              <a:buChar char="Ø"/>
            </a:pPr>
            <a:r>
              <a:rPr lang="en-US" sz="2000" dirty="0"/>
              <a:t>Low pressure in tire can cause decrease in the fuel efficiency, vehicle pickup , etc.</a:t>
            </a:r>
          </a:p>
          <a:p>
            <a:pPr marL="342900" indent="-342900">
              <a:buFont typeface="Wingdings" panose="05000000000000000000" pitchFamily="2" charset="2"/>
              <a:buChar char="Ø"/>
            </a:pPr>
            <a:r>
              <a:rPr lang="en-US" sz="2000" dirty="0"/>
              <a:t>Minor leakages and small punctures can be determined.</a:t>
            </a:r>
          </a:p>
          <a:p>
            <a:pPr marL="342900" indent="-342900">
              <a:buFont typeface="Wingdings" panose="05000000000000000000" pitchFamily="2" charset="2"/>
              <a:buChar char="Ø"/>
            </a:pPr>
            <a:endParaRPr lang="en-US" sz="2000" dirty="0"/>
          </a:p>
          <a:p>
            <a:endParaRPr lang="en-US" sz="2000" dirty="0"/>
          </a:p>
          <a:p>
            <a:endParaRPr lang="en-US" sz="2000" dirty="0"/>
          </a:p>
        </p:txBody>
      </p:sp>
      <p:pic>
        <p:nvPicPr>
          <p:cNvPr id="6" name="Picture 5">
            <a:extLst>
              <a:ext uri="{FF2B5EF4-FFF2-40B4-BE49-F238E27FC236}">
                <a16:creationId xmlns:a16="http://schemas.microsoft.com/office/drawing/2014/main" id="{BF3502B8-B373-4639-8524-D28A24CB8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5120" y="1993344"/>
            <a:ext cx="3738312" cy="4215063"/>
          </a:xfrm>
          <a:prstGeom prst="rect">
            <a:avLst/>
          </a:prstGeom>
          <a:ln>
            <a:solidFill>
              <a:schemeClr val="tx1"/>
            </a:solidFill>
          </a:ln>
        </p:spPr>
      </p:pic>
    </p:spTree>
    <p:extLst>
      <p:ext uri="{BB962C8B-B14F-4D97-AF65-F5344CB8AC3E}">
        <p14:creationId xmlns:p14="http://schemas.microsoft.com/office/powerpoint/2010/main" val="2715208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1209869" y="593936"/>
            <a:ext cx="6096000" cy="707886"/>
          </a:xfrm>
          <a:prstGeom prst="rect">
            <a:avLst/>
          </a:prstGeom>
        </p:spPr>
        <p:txBody>
          <a:bodyPr>
            <a:spAutoFit/>
          </a:bodyPr>
          <a:lstStyle/>
          <a:p>
            <a:pPr algn="ctr"/>
            <a:r>
              <a:rPr lang="en-IN" sz="4000" u="sng" dirty="0"/>
              <a:t>WORKING MECHANISM</a:t>
            </a:r>
          </a:p>
        </p:txBody>
      </p:sp>
      <p:sp>
        <p:nvSpPr>
          <p:cNvPr id="2" name="Rectangle 1">
            <a:extLst>
              <a:ext uri="{FF2B5EF4-FFF2-40B4-BE49-F238E27FC236}">
                <a16:creationId xmlns:a16="http://schemas.microsoft.com/office/drawing/2014/main" id="{3A899E70-B60E-452C-8BA7-2F2F6C9916EA}"/>
              </a:ext>
            </a:extLst>
          </p:cNvPr>
          <p:cNvSpPr/>
          <p:nvPr/>
        </p:nvSpPr>
        <p:spPr>
          <a:xfrm>
            <a:off x="718457" y="2087366"/>
            <a:ext cx="10916816" cy="4154984"/>
          </a:xfrm>
          <a:prstGeom prst="rect">
            <a:avLst/>
          </a:prstGeom>
        </p:spPr>
        <p:txBody>
          <a:bodyPr wrap="square">
            <a:spAutoFit/>
          </a:bodyPr>
          <a:lstStyle/>
          <a:p>
            <a:pPr marL="342900" indent="-342900">
              <a:buFont typeface="Wingdings" panose="05000000000000000000" pitchFamily="2" charset="2"/>
              <a:buChar char="Ø"/>
            </a:pPr>
            <a:r>
              <a:rPr lang="en-US" sz="2400" dirty="0"/>
              <a:t>The nozzle of the tires are modified so that pressure of the tire can be monitored and a low pressure or a minor puncture in the vehicle can be detected and displayed on the dashboard via an indicator light. </a:t>
            </a:r>
          </a:p>
          <a:p>
            <a:pPr marL="342900" indent="-342900">
              <a:buFont typeface="Wingdings" panose="05000000000000000000" pitchFamily="2" charset="2"/>
              <a:buChar char="Ø"/>
            </a:pPr>
            <a:r>
              <a:rPr lang="en-US" sz="2400" dirty="0"/>
              <a:t>This is done by taking pressure input and comparing it with a threshold.</a:t>
            </a:r>
          </a:p>
          <a:p>
            <a:pPr marL="342900" indent="-342900">
              <a:buFont typeface="Wingdings" panose="05000000000000000000" pitchFamily="2" charset="2"/>
              <a:buChar char="Ø"/>
            </a:pPr>
            <a:r>
              <a:rPr lang="en-US" sz="2400" dirty="0"/>
              <a:t>The modified valve would contain a Led light. If the tire pressure is below threshold then it would glow indicating low pressure.</a:t>
            </a:r>
          </a:p>
          <a:p>
            <a:pPr marL="342900" indent="-342900">
              <a:buFont typeface="Wingdings" panose="05000000000000000000" pitchFamily="2" charset="2"/>
              <a:buChar char="Ø"/>
            </a:pPr>
            <a:r>
              <a:rPr lang="en-US" sz="2400" dirty="0"/>
              <a:t>FUTURE ASPECTS:</a:t>
            </a:r>
          </a:p>
          <a:p>
            <a:r>
              <a:rPr lang="en-US" sz="2400" dirty="0"/>
              <a:t>     According to the usage of the vehicle an AI system can also display the average                                                            repressuring time of the tires of the vehicle according to the usage of vehicle.</a:t>
            </a:r>
          </a:p>
          <a:p>
            <a:endParaRPr lang="en-US" sz="2400" dirty="0"/>
          </a:p>
          <a:p>
            <a:endParaRPr lang="en-US" sz="2400" dirty="0"/>
          </a:p>
        </p:txBody>
      </p:sp>
    </p:spTree>
    <p:extLst>
      <p:ext uri="{BB962C8B-B14F-4D97-AF65-F5344CB8AC3E}">
        <p14:creationId xmlns:p14="http://schemas.microsoft.com/office/powerpoint/2010/main" val="423149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3048000" y="512592"/>
            <a:ext cx="6096000" cy="707886"/>
          </a:xfrm>
          <a:prstGeom prst="rect">
            <a:avLst/>
          </a:prstGeom>
        </p:spPr>
        <p:txBody>
          <a:bodyPr>
            <a:spAutoFit/>
          </a:bodyPr>
          <a:lstStyle/>
          <a:p>
            <a:pPr algn="ctr"/>
            <a:r>
              <a:rPr lang="en-IN" sz="4000" u="sng" dirty="0"/>
              <a:t>PROS AND CONS</a:t>
            </a:r>
          </a:p>
        </p:txBody>
      </p:sp>
      <p:sp>
        <p:nvSpPr>
          <p:cNvPr id="2" name="Rectangle 1">
            <a:extLst>
              <a:ext uri="{FF2B5EF4-FFF2-40B4-BE49-F238E27FC236}">
                <a16:creationId xmlns:a16="http://schemas.microsoft.com/office/drawing/2014/main" id="{EE91BA24-439F-4329-A43B-F0066B0A9610}"/>
              </a:ext>
            </a:extLst>
          </p:cNvPr>
          <p:cNvSpPr/>
          <p:nvPr/>
        </p:nvSpPr>
        <p:spPr>
          <a:xfrm>
            <a:off x="755779" y="1699259"/>
            <a:ext cx="11000792" cy="5693866"/>
          </a:xfrm>
          <a:prstGeom prst="rect">
            <a:avLst/>
          </a:prstGeom>
        </p:spPr>
        <p:txBody>
          <a:bodyPr wrap="square">
            <a:spAutoFit/>
          </a:bodyPr>
          <a:lstStyle/>
          <a:p>
            <a:r>
              <a:rPr lang="en-US" sz="2800" dirty="0"/>
              <a:t>PROS</a:t>
            </a:r>
          </a:p>
          <a:p>
            <a:pPr marL="342900" indent="-342900">
              <a:buFont typeface="Wingdings" panose="05000000000000000000" pitchFamily="2" charset="2"/>
              <a:buChar char="Ø"/>
            </a:pPr>
            <a:r>
              <a:rPr lang="en-US" sz="2400" dirty="0"/>
              <a:t>By helping in maintaining proper tire pressure ,device can increase the safety on roads by improving vehicle handling, decreasing tire wear, reducing braking distance and bettering fuel economy.</a:t>
            </a:r>
          </a:p>
          <a:p>
            <a:pPr marL="342900" indent="-342900">
              <a:buFont typeface="Wingdings" panose="05000000000000000000" pitchFamily="2" charset="2"/>
              <a:buChar char="Ø"/>
            </a:pPr>
            <a:r>
              <a:rPr lang="en-US" sz="2400" dirty="0"/>
              <a:t>Minor leakages and small punctures can be determined.</a:t>
            </a:r>
          </a:p>
          <a:p>
            <a:pPr marL="342900" indent="-342900">
              <a:buFont typeface="Wingdings" panose="05000000000000000000" pitchFamily="2" charset="2"/>
              <a:buChar char="Ø"/>
            </a:pPr>
            <a:r>
              <a:rPr lang="en-US" sz="2400" dirty="0"/>
              <a:t>Easy installation on existing vehicle.</a:t>
            </a:r>
          </a:p>
          <a:p>
            <a:pPr marL="342900" indent="-342900">
              <a:buFont typeface="Wingdings" panose="05000000000000000000" pitchFamily="2" charset="2"/>
              <a:buChar char="Ø"/>
            </a:pPr>
            <a:r>
              <a:rPr lang="en-US" sz="2400" dirty="0"/>
              <a:t>Low cost </a:t>
            </a:r>
          </a:p>
          <a:p>
            <a:pPr marL="342900" indent="-342900">
              <a:buFont typeface="Wingdings" panose="05000000000000000000" pitchFamily="2" charset="2"/>
              <a:buChar char="Ø"/>
            </a:pPr>
            <a:endParaRPr lang="en-US" sz="2400" dirty="0"/>
          </a:p>
          <a:p>
            <a:r>
              <a:rPr lang="en-US" sz="2400" dirty="0"/>
              <a:t>CONS</a:t>
            </a:r>
          </a:p>
          <a:p>
            <a:pPr marL="342900" indent="-342900">
              <a:buFont typeface="Wingdings" panose="05000000000000000000" pitchFamily="2" charset="2"/>
              <a:buChar char="Ø"/>
            </a:pPr>
            <a:r>
              <a:rPr lang="en-US" sz="2400" dirty="0"/>
              <a:t>Some times may fail due to external factors. But while manufacturing utmost care will taken for its durability.</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lang="en-US" sz="2400" dirty="0"/>
          </a:p>
        </p:txBody>
      </p:sp>
    </p:spTree>
    <p:extLst>
      <p:ext uri="{BB962C8B-B14F-4D97-AF65-F5344CB8AC3E}">
        <p14:creationId xmlns:p14="http://schemas.microsoft.com/office/powerpoint/2010/main" val="3244227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2" name="Rectangle 1">
            <a:extLst>
              <a:ext uri="{FF2B5EF4-FFF2-40B4-BE49-F238E27FC236}">
                <a16:creationId xmlns:a16="http://schemas.microsoft.com/office/drawing/2014/main" id="{C44A0FE0-A259-4C05-AE81-A1D670D0F2D7}"/>
              </a:ext>
            </a:extLst>
          </p:cNvPr>
          <p:cNvSpPr/>
          <p:nvPr/>
        </p:nvSpPr>
        <p:spPr>
          <a:xfrm>
            <a:off x="1869723" y="1908313"/>
            <a:ext cx="7875037" cy="1323439"/>
          </a:xfrm>
          <a:prstGeom prst="rect">
            <a:avLst/>
          </a:prstGeom>
        </p:spPr>
        <p:txBody>
          <a:bodyPr wrap="square">
            <a:spAutoFit/>
          </a:bodyPr>
          <a:lstStyle/>
          <a:p>
            <a:pPr algn="ctr"/>
            <a:r>
              <a:rPr lang="en-IN" sz="4000" dirty="0"/>
              <a:t>Anti Theft and Emergency</a:t>
            </a:r>
            <a:br>
              <a:rPr lang="en-IN" sz="4000" dirty="0"/>
            </a:br>
            <a:r>
              <a:rPr lang="en-IN" sz="4000" dirty="0"/>
              <a:t>Detection System </a:t>
            </a:r>
          </a:p>
        </p:txBody>
      </p:sp>
      <p:pic>
        <p:nvPicPr>
          <p:cNvPr id="5" name="Picture 4">
            <a:extLst>
              <a:ext uri="{FF2B5EF4-FFF2-40B4-BE49-F238E27FC236}">
                <a16:creationId xmlns:a16="http://schemas.microsoft.com/office/drawing/2014/main" id="{A5C6A056-5226-49B4-B466-761A3FCAF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716" y="3231753"/>
            <a:ext cx="4973052" cy="2792810"/>
          </a:xfrm>
          <a:prstGeom prst="rect">
            <a:avLst/>
          </a:prstGeom>
          <a:ln>
            <a:noFill/>
          </a:ln>
          <a:effectLst>
            <a:softEdge rad="112500"/>
          </a:effectLst>
        </p:spPr>
      </p:pic>
    </p:spTree>
    <p:extLst>
      <p:ext uri="{BB962C8B-B14F-4D97-AF65-F5344CB8AC3E}">
        <p14:creationId xmlns:p14="http://schemas.microsoft.com/office/powerpoint/2010/main" val="164672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2" name="Rectangle 1">
            <a:extLst>
              <a:ext uri="{FF2B5EF4-FFF2-40B4-BE49-F238E27FC236}">
                <a16:creationId xmlns:a16="http://schemas.microsoft.com/office/drawing/2014/main" id="{C44A0FE0-A259-4C05-AE81-A1D670D0F2D7}"/>
              </a:ext>
            </a:extLst>
          </p:cNvPr>
          <p:cNvSpPr/>
          <p:nvPr/>
        </p:nvSpPr>
        <p:spPr>
          <a:xfrm>
            <a:off x="681135" y="1995492"/>
            <a:ext cx="11430000" cy="4154984"/>
          </a:xfrm>
          <a:prstGeom prst="rect">
            <a:avLst/>
          </a:prstGeom>
        </p:spPr>
        <p:txBody>
          <a:bodyPr wrap="square">
            <a:spAutoFit/>
          </a:bodyPr>
          <a:lstStyle/>
          <a:p>
            <a:pPr marL="285750" indent="-285750">
              <a:buFont typeface="Wingdings" panose="05000000000000000000" pitchFamily="2" charset="2"/>
              <a:buChar char="Ø"/>
            </a:pPr>
            <a:r>
              <a:rPr lang="en-IN" sz="2400" dirty="0"/>
              <a:t>The need for an antitheft device in bikes is indispensable in a country like India with such geographical diversity. We not only need to protect our bikes from the various ill elements present in our society but also see to it that if such a mishap occurs, our bike can be tracked with ease.</a:t>
            </a:r>
          </a:p>
          <a:p>
            <a:endParaRPr lang="en-IN" sz="2400" dirty="0"/>
          </a:p>
          <a:p>
            <a:r>
              <a:rPr lang="en-IN" sz="2400" dirty="0"/>
              <a:t>So a full fledged anti-theft device is of utmost necessity. So that not only can the vehicle be protected but also tracked. </a:t>
            </a:r>
          </a:p>
          <a:p>
            <a:endParaRPr lang="en-IN" sz="2400" dirty="0"/>
          </a:p>
          <a:p>
            <a:pPr marL="285750" indent="-285750">
              <a:buFont typeface="Wingdings" panose="05000000000000000000" pitchFamily="2" charset="2"/>
              <a:buChar char="Ø"/>
            </a:pPr>
            <a:r>
              <a:rPr lang="en-IN" sz="2400" dirty="0"/>
              <a:t>Emergency detection device would help the rider in case of emergency, accident, etc. This system can help the rider to inform his friends or relatives in case of any mishap.</a:t>
            </a:r>
          </a:p>
          <a:p>
            <a:r>
              <a:rPr lang="en-IN" sz="2400" dirty="0"/>
              <a:t>The system helps to inform the rider’s friends and relatives</a:t>
            </a:r>
            <a:r>
              <a:rPr lang="en-IN" dirty="0"/>
              <a:t>.</a:t>
            </a:r>
          </a:p>
        </p:txBody>
      </p:sp>
      <p:sp>
        <p:nvSpPr>
          <p:cNvPr id="4" name="Rectangle 3">
            <a:extLst>
              <a:ext uri="{FF2B5EF4-FFF2-40B4-BE49-F238E27FC236}">
                <a16:creationId xmlns:a16="http://schemas.microsoft.com/office/drawing/2014/main" id="{8C67FEA1-209C-4B81-A458-D1E32E46EDF2}"/>
              </a:ext>
            </a:extLst>
          </p:cNvPr>
          <p:cNvSpPr/>
          <p:nvPr/>
        </p:nvSpPr>
        <p:spPr>
          <a:xfrm>
            <a:off x="1660916" y="605279"/>
            <a:ext cx="7308980" cy="707886"/>
          </a:xfrm>
          <a:prstGeom prst="rect">
            <a:avLst/>
          </a:prstGeom>
        </p:spPr>
        <p:txBody>
          <a:bodyPr wrap="square">
            <a:spAutoFit/>
          </a:bodyPr>
          <a:lstStyle/>
          <a:p>
            <a:r>
              <a:rPr lang="en-IN" sz="4000" u="sng" dirty="0"/>
              <a:t>Need for anti-theft system in bikes </a:t>
            </a:r>
          </a:p>
        </p:txBody>
      </p:sp>
    </p:spTree>
    <p:extLst>
      <p:ext uri="{BB962C8B-B14F-4D97-AF65-F5344CB8AC3E}">
        <p14:creationId xmlns:p14="http://schemas.microsoft.com/office/powerpoint/2010/main" val="206977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2" name="Rectangle 1">
            <a:extLst>
              <a:ext uri="{FF2B5EF4-FFF2-40B4-BE49-F238E27FC236}">
                <a16:creationId xmlns:a16="http://schemas.microsoft.com/office/drawing/2014/main" id="{C44A0FE0-A259-4C05-AE81-A1D670D0F2D7}"/>
              </a:ext>
            </a:extLst>
          </p:cNvPr>
          <p:cNvSpPr/>
          <p:nvPr/>
        </p:nvSpPr>
        <p:spPr>
          <a:xfrm>
            <a:off x="531845" y="1995492"/>
            <a:ext cx="11215396" cy="4093428"/>
          </a:xfrm>
          <a:prstGeom prst="rect">
            <a:avLst/>
          </a:prstGeom>
        </p:spPr>
        <p:txBody>
          <a:bodyPr wrap="square">
            <a:spAutoFit/>
          </a:bodyPr>
          <a:lstStyle/>
          <a:p>
            <a:pPr marL="285750" indent="-285750">
              <a:buFont typeface="Wingdings" panose="05000000000000000000" pitchFamily="2" charset="2"/>
              <a:buChar char="Ø"/>
            </a:pPr>
            <a:r>
              <a:rPr lang="en-IN" sz="2000" dirty="0"/>
              <a:t>The anti theft and emergency detection system </a:t>
            </a:r>
          </a:p>
          <a:p>
            <a:r>
              <a:rPr lang="en-IN" sz="2000" dirty="0"/>
              <a:t>      Let us assume three cases what a thief might do while stealing a bike </a:t>
            </a:r>
          </a:p>
          <a:p>
            <a:r>
              <a:rPr lang="en-IN" sz="2000" dirty="0"/>
              <a:t>      First, he will try to unlock the handle</a:t>
            </a:r>
          </a:p>
          <a:p>
            <a:r>
              <a:rPr lang="en-IN" sz="2000" dirty="0"/>
              <a:t>      Next, he will put on ignition</a:t>
            </a:r>
          </a:p>
          <a:p>
            <a:r>
              <a:rPr lang="en-IN" sz="2000" dirty="0"/>
              <a:t>      And lastly he will ride the bike i.e. Change the location of vehicle.</a:t>
            </a:r>
          </a:p>
          <a:p>
            <a:pPr marL="285750" indent="-285750">
              <a:buFont typeface="Wingdings" panose="05000000000000000000" pitchFamily="2" charset="2"/>
              <a:buChar char="Ø"/>
            </a:pPr>
            <a:r>
              <a:rPr lang="en-IN" sz="2000" dirty="0"/>
              <a:t>Now covering all the three cases the antitheft and emergency system is designed.</a:t>
            </a:r>
          </a:p>
          <a:p>
            <a:pPr marL="285750" indent="-285750">
              <a:buFont typeface="Wingdings" panose="05000000000000000000" pitchFamily="2" charset="2"/>
              <a:buChar char="Ø"/>
            </a:pPr>
            <a:r>
              <a:rPr lang="en-IN" sz="2000" dirty="0"/>
              <a:t>Whenever the handle unlocked or the engine is started, the device will send a message to the registered owner’s mobile number. And finally the location of the bike can be sent to the same number. </a:t>
            </a:r>
          </a:p>
          <a:p>
            <a:endParaRPr lang="en-IN" sz="2000" dirty="0"/>
          </a:p>
          <a:p>
            <a:pPr marL="285750" indent="-285750">
              <a:buFont typeface="Wingdings" panose="05000000000000000000" pitchFamily="2" charset="2"/>
              <a:buChar char="Ø"/>
            </a:pPr>
            <a:r>
              <a:rPr lang="en-IN" sz="2000" dirty="0"/>
              <a:t>The introduction of the EMERGENCY BUTTON is also an added boon.</a:t>
            </a:r>
          </a:p>
          <a:p>
            <a:pPr marL="285750" indent="-285750">
              <a:buFont typeface="Wingdings" panose="05000000000000000000" pitchFamily="2" charset="2"/>
              <a:buChar char="Ø"/>
            </a:pPr>
            <a:r>
              <a:rPr lang="en-IN" sz="2000" dirty="0"/>
              <a:t>Imagine a situation where the rider faces a problem or meets with an accident and the people around him cannot access his family in this case if some one presses the emergency button, the location of the bike along with a message will be sent to the mobile number kept as emergency number.</a:t>
            </a:r>
          </a:p>
        </p:txBody>
      </p:sp>
      <p:sp>
        <p:nvSpPr>
          <p:cNvPr id="4" name="Rectangle 3">
            <a:extLst>
              <a:ext uri="{FF2B5EF4-FFF2-40B4-BE49-F238E27FC236}">
                <a16:creationId xmlns:a16="http://schemas.microsoft.com/office/drawing/2014/main" id="{4527BBBF-814E-4386-B126-CE2B096254D9}"/>
              </a:ext>
            </a:extLst>
          </p:cNvPr>
          <p:cNvSpPr/>
          <p:nvPr/>
        </p:nvSpPr>
        <p:spPr>
          <a:xfrm>
            <a:off x="1398793" y="769080"/>
            <a:ext cx="4619452" cy="523220"/>
          </a:xfrm>
          <a:prstGeom prst="rect">
            <a:avLst/>
          </a:prstGeom>
        </p:spPr>
        <p:txBody>
          <a:bodyPr wrap="square">
            <a:spAutoFit/>
          </a:bodyPr>
          <a:lstStyle/>
          <a:p>
            <a:pPr algn="ctr"/>
            <a:r>
              <a:rPr lang="en-IN" sz="2800" u="sng" dirty="0"/>
              <a:t>WORKING OF THE SYSTEM</a:t>
            </a:r>
          </a:p>
        </p:txBody>
      </p:sp>
    </p:spTree>
    <p:extLst>
      <p:ext uri="{BB962C8B-B14F-4D97-AF65-F5344CB8AC3E}">
        <p14:creationId xmlns:p14="http://schemas.microsoft.com/office/powerpoint/2010/main" val="2247307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28E64F-31EE-4FBA-BA0D-DB52793EA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996" y="401216"/>
            <a:ext cx="10704657" cy="5980923"/>
          </a:xfrm>
          <a:prstGeom prst="rect">
            <a:avLst/>
          </a:prstGeom>
        </p:spPr>
      </p:pic>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Tree>
    <p:extLst>
      <p:ext uri="{BB962C8B-B14F-4D97-AF65-F5344CB8AC3E}">
        <p14:creationId xmlns:p14="http://schemas.microsoft.com/office/powerpoint/2010/main" val="553700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889726" y="603268"/>
            <a:ext cx="9946433" cy="707886"/>
          </a:xfrm>
          <a:prstGeom prst="rect">
            <a:avLst/>
          </a:prstGeom>
        </p:spPr>
        <p:txBody>
          <a:bodyPr wrap="square">
            <a:spAutoFit/>
          </a:bodyPr>
          <a:lstStyle/>
          <a:p>
            <a:pPr algn="ctr"/>
            <a:r>
              <a:rPr lang="en-IN" sz="4000" u="sng" dirty="0"/>
              <a:t>TIRE PRESSURE CHECK SYSTEM</a:t>
            </a:r>
          </a:p>
        </p:txBody>
      </p:sp>
      <p:sp>
        <p:nvSpPr>
          <p:cNvPr id="5" name="object 3">
            <a:extLst>
              <a:ext uri="{FF2B5EF4-FFF2-40B4-BE49-F238E27FC236}">
                <a16:creationId xmlns:a16="http://schemas.microsoft.com/office/drawing/2014/main" id="{15F8037B-A77B-43C3-8331-51ABD2C2108E}"/>
              </a:ext>
            </a:extLst>
          </p:cNvPr>
          <p:cNvSpPr/>
          <p:nvPr/>
        </p:nvSpPr>
        <p:spPr>
          <a:xfrm>
            <a:off x="462373" y="1896689"/>
            <a:ext cx="2970637" cy="1554272"/>
          </a:xfrm>
          <a:prstGeom prst="rect">
            <a:avLst/>
          </a:prstGeom>
          <a:blipFill>
            <a:blip r:embed="rId3" cstate="print"/>
            <a:stretch>
              <a:fillRect/>
            </a:stretch>
          </a:blipFill>
        </p:spPr>
        <p:txBody>
          <a:bodyPr wrap="square" lIns="0" tIns="0" rIns="0" bIns="0" rtlCol="0"/>
          <a:lstStyle/>
          <a:p>
            <a:endParaRPr/>
          </a:p>
        </p:txBody>
      </p:sp>
      <p:pic>
        <p:nvPicPr>
          <p:cNvPr id="1026" name="Picture 2" descr="Image result for posh button">
            <a:extLst>
              <a:ext uri="{FF2B5EF4-FFF2-40B4-BE49-F238E27FC236}">
                <a16:creationId xmlns:a16="http://schemas.microsoft.com/office/drawing/2014/main" id="{A0C48036-6211-4533-A3AC-B65BE30982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4697" y="1869473"/>
            <a:ext cx="2005782" cy="1554273"/>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10">
            <a:extLst>
              <a:ext uri="{FF2B5EF4-FFF2-40B4-BE49-F238E27FC236}">
                <a16:creationId xmlns:a16="http://schemas.microsoft.com/office/drawing/2014/main" id="{2CFE366E-E734-4B1B-8915-50FEF73521CB}"/>
              </a:ext>
            </a:extLst>
          </p:cNvPr>
          <p:cNvSpPr/>
          <p:nvPr/>
        </p:nvSpPr>
        <p:spPr>
          <a:xfrm>
            <a:off x="4490865" y="4086719"/>
            <a:ext cx="2123768" cy="1736668"/>
          </a:xfrm>
          <a:prstGeom prst="rect">
            <a:avLst/>
          </a:prstGeom>
          <a:blipFill>
            <a:blip r:embed="rId5" cstate="print"/>
            <a:stretch>
              <a:fillRect/>
            </a:stretch>
          </a:blipFill>
        </p:spPr>
        <p:txBody>
          <a:bodyPr wrap="square" lIns="0" tIns="0" rIns="0" bIns="0" rtlCol="0"/>
          <a:lstStyle/>
          <a:p>
            <a:endParaRPr/>
          </a:p>
        </p:txBody>
      </p:sp>
      <p:pic>
        <p:nvPicPr>
          <p:cNvPr id="1028" name="Picture 4" descr="Image result for gps module">
            <a:extLst>
              <a:ext uri="{FF2B5EF4-FFF2-40B4-BE49-F238E27FC236}">
                <a16:creationId xmlns:a16="http://schemas.microsoft.com/office/drawing/2014/main" id="{91C19265-AF44-4603-8399-068E876624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003" y="403861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9D05C00-3881-40F4-8D83-0BFB880EC9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1136" y="4031128"/>
            <a:ext cx="2466975" cy="1847850"/>
          </a:xfrm>
          <a:prstGeom prst="rect">
            <a:avLst/>
          </a:prstGeom>
        </p:spPr>
      </p:pic>
      <p:sp>
        <p:nvSpPr>
          <p:cNvPr id="8" name="Rectangle 7">
            <a:extLst>
              <a:ext uri="{FF2B5EF4-FFF2-40B4-BE49-F238E27FC236}">
                <a16:creationId xmlns:a16="http://schemas.microsoft.com/office/drawing/2014/main" id="{CA8DBF08-D9CA-408A-A487-0953FEA8658B}"/>
              </a:ext>
            </a:extLst>
          </p:cNvPr>
          <p:cNvSpPr/>
          <p:nvPr/>
        </p:nvSpPr>
        <p:spPr>
          <a:xfrm>
            <a:off x="3433010" y="2144350"/>
            <a:ext cx="2466975" cy="1066959"/>
          </a:xfrm>
          <a:prstGeom prst="rect">
            <a:avLst/>
          </a:prstGeom>
        </p:spPr>
        <p:txBody>
          <a:bodyPr wrap="square">
            <a:spAutoFit/>
          </a:bodyPr>
          <a:lstStyle/>
          <a:p>
            <a:pPr marL="12700" marR="5080" indent="177800" algn="just">
              <a:lnSpc>
                <a:spcPts val="1870"/>
              </a:lnSpc>
              <a:spcBef>
                <a:spcPts val="290"/>
              </a:spcBef>
            </a:pPr>
            <a:r>
              <a:rPr lang="en-US" sz="2000" i="1" dirty="0">
                <a:latin typeface="Arial"/>
                <a:cs typeface="Arial"/>
              </a:rPr>
              <a:t>Arduino </a:t>
            </a:r>
            <a:r>
              <a:rPr lang="en-US" sz="2000" i="1" spc="-25" dirty="0">
                <a:latin typeface="Arial"/>
                <a:cs typeface="Arial"/>
              </a:rPr>
              <a:t>Mega  </a:t>
            </a:r>
            <a:r>
              <a:rPr lang="en-US" sz="2000" i="1" spc="5" dirty="0">
                <a:latin typeface="Arial"/>
                <a:cs typeface="Arial"/>
              </a:rPr>
              <a:t>microcontroller  </a:t>
            </a:r>
            <a:r>
              <a:rPr lang="en-US" sz="2000" i="1" spc="15" dirty="0">
                <a:latin typeface="Arial"/>
                <a:cs typeface="Arial"/>
              </a:rPr>
              <a:t>board </a:t>
            </a:r>
            <a:r>
              <a:rPr lang="en-US" sz="2000" i="1" spc="-15" dirty="0">
                <a:latin typeface="Arial"/>
                <a:cs typeface="Arial"/>
              </a:rPr>
              <a:t>based </a:t>
            </a:r>
            <a:r>
              <a:rPr lang="en-US" sz="2000" i="1" dirty="0">
                <a:latin typeface="Arial"/>
                <a:cs typeface="Arial"/>
              </a:rPr>
              <a:t>on  </a:t>
            </a:r>
            <a:r>
              <a:rPr lang="en-US" sz="2000" i="1" spc="5" dirty="0">
                <a:latin typeface="Arial"/>
                <a:cs typeface="Arial"/>
              </a:rPr>
              <a:t>Atmega2560</a:t>
            </a:r>
            <a:endParaRPr lang="en-US" sz="2000" dirty="0">
              <a:latin typeface="Arial"/>
              <a:cs typeface="Arial"/>
            </a:endParaRPr>
          </a:p>
        </p:txBody>
      </p:sp>
      <p:sp>
        <p:nvSpPr>
          <p:cNvPr id="9" name="TextBox 8">
            <a:extLst>
              <a:ext uri="{FF2B5EF4-FFF2-40B4-BE49-F238E27FC236}">
                <a16:creationId xmlns:a16="http://schemas.microsoft.com/office/drawing/2014/main" id="{A2787A1A-68CA-46CC-82F3-5BDC6A0A5A2E}"/>
              </a:ext>
            </a:extLst>
          </p:cNvPr>
          <p:cNvSpPr txBox="1"/>
          <p:nvPr/>
        </p:nvSpPr>
        <p:spPr>
          <a:xfrm>
            <a:off x="9903805" y="2098772"/>
            <a:ext cx="1409373" cy="1323439"/>
          </a:xfrm>
          <a:prstGeom prst="rect">
            <a:avLst/>
          </a:prstGeom>
          <a:noFill/>
        </p:spPr>
        <p:txBody>
          <a:bodyPr wrap="square" rtlCol="0">
            <a:spAutoFit/>
          </a:bodyPr>
          <a:lstStyle/>
          <a:p>
            <a:r>
              <a:rPr lang="en-IN" sz="2000" i="1" dirty="0"/>
              <a:t>Emergency button for uncertain mishaps</a:t>
            </a:r>
          </a:p>
        </p:txBody>
      </p:sp>
      <p:sp>
        <p:nvSpPr>
          <p:cNvPr id="10" name="TextBox 9">
            <a:extLst>
              <a:ext uri="{FF2B5EF4-FFF2-40B4-BE49-F238E27FC236}">
                <a16:creationId xmlns:a16="http://schemas.microsoft.com/office/drawing/2014/main" id="{AEE969AC-AF3E-4EB5-B3A3-2A49C06D8762}"/>
              </a:ext>
            </a:extLst>
          </p:cNvPr>
          <p:cNvSpPr txBox="1"/>
          <p:nvPr/>
        </p:nvSpPr>
        <p:spPr>
          <a:xfrm>
            <a:off x="343036" y="5949516"/>
            <a:ext cx="6811410" cy="707886"/>
          </a:xfrm>
          <a:prstGeom prst="rect">
            <a:avLst/>
          </a:prstGeom>
          <a:noFill/>
        </p:spPr>
        <p:txBody>
          <a:bodyPr wrap="square" rtlCol="0">
            <a:spAutoFit/>
          </a:bodyPr>
          <a:lstStyle/>
          <a:p>
            <a:r>
              <a:rPr lang="en-IN" sz="2000" i="1" dirty="0"/>
              <a:t>GPS AND GSM MODULES(for sending and receiving location and data )</a:t>
            </a:r>
          </a:p>
        </p:txBody>
      </p:sp>
      <p:sp>
        <p:nvSpPr>
          <p:cNvPr id="11" name="TextBox 10">
            <a:extLst>
              <a:ext uri="{FF2B5EF4-FFF2-40B4-BE49-F238E27FC236}">
                <a16:creationId xmlns:a16="http://schemas.microsoft.com/office/drawing/2014/main" id="{E512A78F-5994-4478-913A-D39C5A3BC775}"/>
              </a:ext>
            </a:extLst>
          </p:cNvPr>
          <p:cNvSpPr txBox="1"/>
          <p:nvPr/>
        </p:nvSpPr>
        <p:spPr>
          <a:xfrm>
            <a:off x="7730876" y="6049689"/>
            <a:ext cx="4345858" cy="400110"/>
          </a:xfrm>
          <a:prstGeom prst="rect">
            <a:avLst/>
          </a:prstGeom>
          <a:noFill/>
        </p:spPr>
        <p:txBody>
          <a:bodyPr wrap="square" rtlCol="0">
            <a:spAutoFit/>
          </a:bodyPr>
          <a:lstStyle/>
          <a:p>
            <a:r>
              <a:rPr lang="en-IN" sz="2000" i="1" dirty="0"/>
              <a:t>Messages Send to reg. mobile nos.</a:t>
            </a:r>
          </a:p>
        </p:txBody>
      </p:sp>
    </p:spTree>
    <p:extLst>
      <p:ext uri="{BB962C8B-B14F-4D97-AF65-F5344CB8AC3E}">
        <p14:creationId xmlns:p14="http://schemas.microsoft.com/office/powerpoint/2010/main" val="421412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2" name="Rectangle 1">
            <a:extLst>
              <a:ext uri="{FF2B5EF4-FFF2-40B4-BE49-F238E27FC236}">
                <a16:creationId xmlns:a16="http://schemas.microsoft.com/office/drawing/2014/main" id="{5F1CCBAD-91A9-42DD-B5AD-5D9E7A38ADCA}"/>
              </a:ext>
            </a:extLst>
          </p:cNvPr>
          <p:cNvSpPr/>
          <p:nvPr/>
        </p:nvSpPr>
        <p:spPr>
          <a:xfrm>
            <a:off x="889726" y="1908313"/>
            <a:ext cx="10058400" cy="3847207"/>
          </a:xfrm>
          <a:prstGeom prst="rect">
            <a:avLst/>
          </a:prstGeom>
        </p:spPr>
        <p:txBody>
          <a:bodyPr wrap="square">
            <a:spAutoFit/>
          </a:bodyPr>
          <a:lstStyle/>
          <a:p>
            <a:pPr marL="457200" indent="-457200">
              <a:buFont typeface="Wingdings" panose="05000000000000000000" pitchFamily="2" charset="2"/>
              <a:buChar char="Ø"/>
            </a:pPr>
            <a:r>
              <a:rPr lang="en-US" sz="2400" dirty="0">
                <a:latin typeface="Calibri" panose="020F0502020204030204" pitchFamily="34" charset="0"/>
                <a:cs typeface="Calibri" panose="020F0502020204030204" pitchFamily="34" charset="0"/>
              </a:rPr>
              <a:t>The system should be installed during manufacturing.</a:t>
            </a:r>
          </a:p>
          <a:p>
            <a:pPr marL="457200" indent="-457200">
              <a:buFont typeface="Wingdings" panose="05000000000000000000" pitchFamily="2" charset="2"/>
              <a:buChar char="Ø"/>
            </a:pPr>
            <a:r>
              <a:rPr lang="en-US" sz="2400" dirty="0">
                <a:latin typeface="Calibri" panose="020F0502020204030204" pitchFamily="34" charset="0"/>
                <a:cs typeface="Calibri" panose="020F0502020204030204" pitchFamily="34" charset="0"/>
              </a:rPr>
              <a:t>GPS module installed in the bike it will give the location of the bike and that location will be sent to owner’s mobile via a message.</a:t>
            </a:r>
          </a:p>
          <a:p>
            <a:pPr marL="457200" indent="-457200">
              <a:buFont typeface="Wingdings" panose="05000000000000000000" pitchFamily="2" charset="2"/>
              <a:buChar char="Ø"/>
            </a:pPr>
            <a:r>
              <a:rPr lang="en-US" sz="2400" dirty="0">
                <a:latin typeface="Calibri" panose="020F0502020204030204" pitchFamily="34" charset="0"/>
                <a:cs typeface="Calibri" panose="020F0502020204030204" pitchFamily="34" charset="0"/>
              </a:rPr>
              <a:t>GSM module would send a message to the user when the handle lock is opened and also when the bike is started. </a:t>
            </a:r>
          </a:p>
          <a:p>
            <a:pPr marL="457200" indent="-457200">
              <a:buFont typeface="Wingdings" panose="05000000000000000000" pitchFamily="2" charset="2"/>
              <a:buChar char="Ø"/>
            </a:pPr>
            <a:r>
              <a:rPr lang="en-US" sz="2400" dirty="0">
                <a:latin typeface="Calibri" panose="020F0502020204030204" pitchFamily="34" charset="0"/>
                <a:cs typeface="Calibri" panose="020F0502020204030204" pitchFamily="34" charset="0"/>
              </a:rPr>
              <a:t>Messages of location is sent to the registered mobile numbers .As our mobile data is backed up in our drive our vehicle location data is also stored.</a:t>
            </a:r>
          </a:p>
          <a:p>
            <a:pPr marL="457200" indent="-457200">
              <a:buFont typeface="Wingdings" panose="05000000000000000000" pitchFamily="2" charset="2"/>
              <a:buChar char="Ø"/>
            </a:pPr>
            <a:r>
              <a:rPr lang="en-US" sz="2400" dirty="0">
                <a:latin typeface="Calibri" panose="020F0502020204030204" pitchFamily="34" charset="0"/>
                <a:cs typeface="Calibri" panose="020F0502020204030204" pitchFamily="34" charset="0"/>
              </a:rPr>
              <a:t>An emergency switch is also provided in bike dashboard that would inform the rider’s relative in case of emergency or accident.</a:t>
            </a:r>
          </a:p>
          <a:p>
            <a:pPr marL="457200" indent="-457200">
              <a:buFont typeface="Wingdings" panose="05000000000000000000" pitchFamily="2" charset="2"/>
              <a:buChar char="Ø"/>
            </a:pPr>
            <a:endParaRPr lang="en-IN" sz="2800" dirty="0"/>
          </a:p>
        </p:txBody>
      </p:sp>
      <p:sp>
        <p:nvSpPr>
          <p:cNvPr id="4" name="Title 1">
            <a:extLst>
              <a:ext uri="{FF2B5EF4-FFF2-40B4-BE49-F238E27FC236}">
                <a16:creationId xmlns:a16="http://schemas.microsoft.com/office/drawing/2014/main" id="{7487D2EE-FD19-45EF-84FB-122D4C24BF15}"/>
              </a:ext>
            </a:extLst>
          </p:cNvPr>
          <p:cNvSpPr txBox="1">
            <a:spLocks/>
          </p:cNvSpPr>
          <p:nvPr/>
        </p:nvSpPr>
        <p:spPr>
          <a:xfrm>
            <a:off x="-386356" y="712426"/>
            <a:ext cx="8596668" cy="1320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u="sng" dirty="0">
                <a:latin typeface="Calibri" panose="020F0502020204030204" pitchFamily="34" charset="0"/>
                <a:cs typeface="Calibri" panose="020F0502020204030204" pitchFamily="34" charset="0"/>
              </a:rPr>
              <a:t>Working</a:t>
            </a:r>
            <a:r>
              <a:rPr lang="en-IN" sz="4000" dirty="0">
                <a:latin typeface="Calibri" panose="020F0502020204030204" pitchFamily="34" charset="0"/>
                <a:cs typeface="Calibri" panose="020F0502020204030204" pitchFamily="34" charset="0"/>
              </a:rPr>
              <a:t> </a:t>
            </a:r>
            <a:r>
              <a:rPr lang="en-IN" sz="4000" u="sng" dirty="0">
                <a:latin typeface="Calibri" panose="020F0502020204030204" pitchFamily="34" charset="0"/>
                <a:cs typeface="Calibri" panose="020F0502020204030204" pitchFamily="34" charset="0"/>
              </a:rPr>
              <a:t>Mechanism</a:t>
            </a:r>
          </a:p>
        </p:txBody>
      </p:sp>
    </p:spTree>
    <p:extLst>
      <p:ext uri="{BB962C8B-B14F-4D97-AF65-F5344CB8AC3E}">
        <p14:creationId xmlns:p14="http://schemas.microsoft.com/office/powerpoint/2010/main" val="27846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2" name="Rectangle 1">
            <a:extLst>
              <a:ext uri="{FF2B5EF4-FFF2-40B4-BE49-F238E27FC236}">
                <a16:creationId xmlns:a16="http://schemas.microsoft.com/office/drawing/2014/main" id="{A3797CE9-9383-4E9A-B079-DD2DBBF53ED6}"/>
              </a:ext>
            </a:extLst>
          </p:cNvPr>
          <p:cNvSpPr/>
          <p:nvPr/>
        </p:nvSpPr>
        <p:spPr>
          <a:xfrm>
            <a:off x="1810206" y="814966"/>
            <a:ext cx="4497288" cy="523220"/>
          </a:xfrm>
          <a:prstGeom prst="rect">
            <a:avLst/>
          </a:prstGeom>
        </p:spPr>
        <p:txBody>
          <a:bodyPr wrap="square">
            <a:spAutoFit/>
          </a:bodyPr>
          <a:lstStyle/>
          <a:p>
            <a:r>
              <a:rPr lang="en-IN" sz="2800" u="sng" spc="5" dirty="0"/>
              <a:t>Concept </a:t>
            </a:r>
            <a:r>
              <a:rPr lang="en-IN" sz="2800" u="sng" spc="380" dirty="0"/>
              <a:t>/</a:t>
            </a:r>
            <a:r>
              <a:rPr lang="en-IN" sz="2800" u="sng" spc="-445" dirty="0"/>
              <a:t> </a:t>
            </a:r>
            <a:r>
              <a:rPr lang="en-IN" sz="2800" u="sng" spc="-30" dirty="0"/>
              <a:t>Scope </a:t>
            </a:r>
            <a:r>
              <a:rPr lang="en-IN" sz="2800" u="sng" spc="135" dirty="0"/>
              <a:t>of </a:t>
            </a:r>
            <a:r>
              <a:rPr lang="en-IN" sz="2800" u="sng" spc="50" dirty="0"/>
              <a:t>solution</a:t>
            </a:r>
            <a:endParaRPr lang="en-IN" sz="2800" u="sng" dirty="0"/>
          </a:p>
        </p:txBody>
      </p:sp>
      <p:sp>
        <p:nvSpPr>
          <p:cNvPr id="5" name="Rectangle 4">
            <a:extLst>
              <a:ext uri="{FF2B5EF4-FFF2-40B4-BE49-F238E27FC236}">
                <a16:creationId xmlns:a16="http://schemas.microsoft.com/office/drawing/2014/main" id="{E420DB3A-E642-4AB5-BD12-52161DD90352}"/>
              </a:ext>
            </a:extLst>
          </p:cNvPr>
          <p:cNvSpPr/>
          <p:nvPr/>
        </p:nvSpPr>
        <p:spPr>
          <a:xfrm>
            <a:off x="513184" y="1906004"/>
            <a:ext cx="11196734" cy="4137030"/>
          </a:xfrm>
          <a:prstGeom prst="rect">
            <a:avLst/>
          </a:prstGeom>
        </p:spPr>
        <p:txBody>
          <a:bodyPr wrap="square">
            <a:spAutoFit/>
          </a:bodyPr>
          <a:lstStyle/>
          <a:p>
            <a:pPr marL="12700">
              <a:lnSpc>
                <a:spcPct val="100000"/>
              </a:lnSpc>
              <a:spcBef>
                <a:spcPts val="135"/>
              </a:spcBef>
            </a:pPr>
            <a:r>
              <a:rPr lang="en-US" sz="2400" spc="-15" dirty="0">
                <a:solidFill>
                  <a:srgbClr val="404040"/>
                </a:solidFill>
                <a:cs typeface="Arial"/>
              </a:rPr>
              <a:t>The </a:t>
            </a:r>
            <a:r>
              <a:rPr lang="en-US" sz="2400" spc="25" dirty="0">
                <a:solidFill>
                  <a:srgbClr val="404040"/>
                </a:solidFill>
                <a:cs typeface="Arial"/>
              </a:rPr>
              <a:t>concept </a:t>
            </a:r>
            <a:r>
              <a:rPr lang="en-US" sz="2400" spc="15" dirty="0">
                <a:solidFill>
                  <a:srgbClr val="404040"/>
                </a:solidFill>
                <a:cs typeface="Arial"/>
              </a:rPr>
              <a:t>and </a:t>
            </a:r>
            <a:r>
              <a:rPr lang="en-US" sz="2400" dirty="0">
                <a:solidFill>
                  <a:srgbClr val="404040"/>
                </a:solidFill>
                <a:cs typeface="Arial"/>
              </a:rPr>
              <a:t>scope </a:t>
            </a:r>
            <a:r>
              <a:rPr lang="en-US" sz="2400" spc="85" dirty="0">
                <a:solidFill>
                  <a:srgbClr val="404040"/>
                </a:solidFill>
                <a:cs typeface="Arial"/>
              </a:rPr>
              <a:t>of </a:t>
            </a:r>
            <a:r>
              <a:rPr lang="en-US" sz="2400" spc="45" dirty="0">
                <a:solidFill>
                  <a:srgbClr val="404040"/>
                </a:solidFill>
                <a:cs typeface="Arial"/>
              </a:rPr>
              <a:t>the </a:t>
            </a:r>
            <a:r>
              <a:rPr lang="en-US" sz="2400" spc="40" dirty="0">
                <a:solidFill>
                  <a:srgbClr val="404040"/>
                </a:solidFill>
                <a:cs typeface="Arial"/>
              </a:rPr>
              <a:t>project</a:t>
            </a:r>
            <a:r>
              <a:rPr lang="en-US" sz="2400" spc="-385" dirty="0">
                <a:solidFill>
                  <a:srgbClr val="404040"/>
                </a:solidFill>
                <a:cs typeface="Arial"/>
              </a:rPr>
              <a:t> </a:t>
            </a:r>
            <a:r>
              <a:rPr lang="en-US" sz="2400" spc="-40" dirty="0">
                <a:cs typeface="Arial"/>
              </a:rPr>
              <a:t>is</a:t>
            </a:r>
            <a:r>
              <a:rPr lang="en-US" sz="2400" spc="-40" dirty="0">
                <a:solidFill>
                  <a:srgbClr val="404040"/>
                </a:solidFill>
                <a:cs typeface="Arial"/>
              </a:rPr>
              <a:t>:-</a:t>
            </a:r>
            <a:endParaRPr lang="en-US" sz="2400" dirty="0">
              <a:cs typeface="Arial"/>
            </a:endParaRPr>
          </a:p>
          <a:p>
            <a:pPr>
              <a:lnSpc>
                <a:spcPct val="100000"/>
              </a:lnSpc>
              <a:spcBef>
                <a:spcPts val="20"/>
              </a:spcBef>
            </a:pPr>
            <a:endParaRPr lang="en-US" sz="2800" dirty="0">
              <a:cs typeface="Times New Roman"/>
            </a:endParaRPr>
          </a:p>
          <a:p>
            <a:pPr marL="205740" marR="5080" indent="-193675">
              <a:lnSpc>
                <a:spcPts val="2220"/>
              </a:lnSpc>
              <a:buSzPct val="95238"/>
              <a:buFont typeface="Wingdings"/>
              <a:buChar char=""/>
              <a:tabLst>
                <a:tab pos="223520" algn="l"/>
              </a:tabLst>
            </a:pPr>
            <a:r>
              <a:rPr lang="en-US" sz="2000" spc="-75" dirty="0">
                <a:solidFill>
                  <a:srgbClr val="404040"/>
                </a:solidFill>
                <a:cs typeface="Arial"/>
              </a:rPr>
              <a:t>Our</a:t>
            </a:r>
            <a:r>
              <a:rPr lang="en-US" sz="2000" spc="-130" dirty="0">
                <a:solidFill>
                  <a:srgbClr val="404040"/>
                </a:solidFill>
                <a:cs typeface="Arial"/>
              </a:rPr>
              <a:t> </a:t>
            </a:r>
            <a:r>
              <a:rPr lang="en-US" sz="2000" spc="30" dirty="0">
                <a:solidFill>
                  <a:srgbClr val="404040"/>
                </a:solidFill>
                <a:cs typeface="Arial"/>
              </a:rPr>
              <a:t>aim</a:t>
            </a:r>
            <a:r>
              <a:rPr lang="en-US" sz="2000" spc="-90" dirty="0">
                <a:solidFill>
                  <a:srgbClr val="404040"/>
                </a:solidFill>
                <a:cs typeface="Arial"/>
              </a:rPr>
              <a:t> </a:t>
            </a:r>
            <a:r>
              <a:rPr lang="en-US" sz="2000" spc="15" dirty="0">
                <a:solidFill>
                  <a:srgbClr val="404040"/>
                </a:solidFill>
                <a:cs typeface="Arial"/>
              </a:rPr>
              <a:t>is</a:t>
            </a:r>
            <a:r>
              <a:rPr lang="en-US" sz="2000" spc="-150" dirty="0">
                <a:solidFill>
                  <a:srgbClr val="404040"/>
                </a:solidFill>
                <a:cs typeface="Arial"/>
              </a:rPr>
              <a:t> </a:t>
            </a:r>
            <a:r>
              <a:rPr lang="en-US" sz="2000" spc="70" dirty="0">
                <a:solidFill>
                  <a:srgbClr val="404040"/>
                </a:solidFill>
                <a:cs typeface="Arial"/>
              </a:rPr>
              <a:t>to</a:t>
            </a:r>
            <a:r>
              <a:rPr lang="en-US" sz="2000" spc="-145" dirty="0">
                <a:solidFill>
                  <a:srgbClr val="404040"/>
                </a:solidFill>
                <a:cs typeface="Arial"/>
              </a:rPr>
              <a:t> make the 2-wheelers SMART with the help of Artificial Intelligence(AI) and Machine Learning</a:t>
            </a:r>
            <a:r>
              <a:rPr lang="en-US" sz="2000" spc="-5" dirty="0">
                <a:solidFill>
                  <a:srgbClr val="404040"/>
                </a:solidFill>
                <a:cs typeface="Arial"/>
              </a:rPr>
              <a:t>.</a:t>
            </a:r>
            <a:endParaRPr lang="en-US" sz="2000" dirty="0">
              <a:cs typeface="Arial"/>
            </a:endParaRPr>
          </a:p>
          <a:p>
            <a:pPr marL="205740" marR="175895" indent="-193675">
              <a:lnSpc>
                <a:spcPts val="2220"/>
              </a:lnSpc>
              <a:spcBef>
                <a:spcPts val="880"/>
              </a:spcBef>
              <a:buSzPct val="95238"/>
              <a:buFont typeface="Wingdings"/>
              <a:buChar char=""/>
              <a:tabLst>
                <a:tab pos="223520" algn="l"/>
              </a:tabLst>
            </a:pPr>
            <a:r>
              <a:rPr lang="en-US" sz="2000" spc="-20" dirty="0">
                <a:solidFill>
                  <a:srgbClr val="404040"/>
                </a:solidFill>
                <a:cs typeface="Arial"/>
              </a:rPr>
              <a:t>Here we have focused on safety and maintenance of Two-wheelers</a:t>
            </a:r>
            <a:r>
              <a:rPr lang="en-US" sz="2000" spc="-5" dirty="0">
                <a:solidFill>
                  <a:srgbClr val="404040"/>
                </a:solidFill>
                <a:cs typeface="Arial"/>
              </a:rPr>
              <a:t>.</a:t>
            </a:r>
            <a:endParaRPr lang="en-US" sz="2000" dirty="0">
              <a:cs typeface="Arial"/>
            </a:endParaRPr>
          </a:p>
          <a:p>
            <a:pPr marL="222885" indent="-210820">
              <a:lnSpc>
                <a:spcPct val="100000"/>
              </a:lnSpc>
              <a:spcBef>
                <a:spcPts val="560"/>
              </a:spcBef>
              <a:buSzPct val="95238"/>
              <a:buFont typeface="Wingdings"/>
              <a:buChar char=""/>
              <a:tabLst>
                <a:tab pos="223520" algn="l"/>
              </a:tabLst>
            </a:pPr>
            <a:r>
              <a:rPr lang="en-US" sz="2000" spc="-20" dirty="0">
                <a:solidFill>
                  <a:srgbClr val="404040"/>
                </a:solidFill>
                <a:cs typeface="Arial"/>
              </a:rPr>
              <a:t>The</a:t>
            </a:r>
            <a:r>
              <a:rPr lang="en-US" sz="2000" spc="-65" dirty="0">
                <a:solidFill>
                  <a:srgbClr val="404040"/>
                </a:solidFill>
                <a:cs typeface="Arial"/>
              </a:rPr>
              <a:t> whole system is divided into 3 parts Skid prevention System, tire pressure Check System, Anti theft and Emergency System</a:t>
            </a:r>
            <a:r>
              <a:rPr lang="en-US" sz="2000" spc="20" dirty="0">
                <a:solidFill>
                  <a:srgbClr val="404040"/>
                </a:solidFill>
                <a:cs typeface="Arial"/>
              </a:rPr>
              <a:t>.</a:t>
            </a:r>
            <a:endParaRPr lang="en-US" sz="2000" dirty="0">
              <a:cs typeface="Arial"/>
            </a:endParaRPr>
          </a:p>
          <a:p>
            <a:pPr marL="205740" marR="492759" indent="-193675">
              <a:lnSpc>
                <a:spcPts val="2220"/>
              </a:lnSpc>
              <a:spcBef>
                <a:spcPts val="900"/>
              </a:spcBef>
              <a:buSzPct val="95238"/>
              <a:buFont typeface="Wingdings"/>
              <a:buChar char=""/>
              <a:tabLst>
                <a:tab pos="223520" algn="l"/>
              </a:tabLst>
            </a:pPr>
            <a:r>
              <a:rPr lang="en-US" sz="2000" spc="-50" dirty="0">
                <a:solidFill>
                  <a:srgbClr val="404040"/>
                </a:solidFill>
                <a:cs typeface="Arial"/>
              </a:rPr>
              <a:t>In Skid Prevention system rider is provided with safe leaning angles for efficient driving experience</a:t>
            </a:r>
            <a:r>
              <a:rPr lang="en-US" sz="2000" spc="-5" dirty="0">
                <a:solidFill>
                  <a:srgbClr val="404040"/>
                </a:solidFill>
                <a:cs typeface="Arial"/>
              </a:rPr>
              <a:t>.</a:t>
            </a:r>
          </a:p>
          <a:p>
            <a:pPr marL="205740" marR="492759" indent="-193675">
              <a:lnSpc>
                <a:spcPts val="2220"/>
              </a:lnSpc>
              <a:spcBef>
                <a:spcPts val="900"/>
              </a:spcBef>
              <a:buSzPct val="95238"/>
              <a:buFont typeface="Wingdings"/>
              <a:buChar char=""/>
              <a:tabLst>
                <a:tab pos="223520" algn="l"/>
              </a:tabLst>
            </a:pPr>
            <a:r>
              <a:rPr lang="en-US" sz="2000" dirty="0">
                <a:cs typeface="Arial"/>
              </a:rPr>
              <a:t>tire pressure check system check the pressure of tires and help in maintenance of tire health.</a:t>
            </a:r>
          </a:p>
          <a:p>
            <a:pPr marL="222885" indent="-210820">
              <a:lnSpc>
                <a:spcPct val="100000"/>
              </a:lnSpc>
              <a:spcBef>
                <a:spcPts val="560"/>
              </a:spcBef>
              <a:buSzPct val="95238"/>
              <a:buFont typeface="Wingdings"/>
              <a:buChar char=""/>
              <a:tabLst>
                <a:tab pos="223520" algn="l"/>
              </a:tabLst>
            </a:pPr>
            <a:r>
              <a:rPr lang="en-US" sz="2000" spc="-20" dirty="0">
                <a:solidFill>
                  <a:srgbClr val="404040"/>
                </a:solidFill>
                <a:cs typeface="Arial"/>
              </a:rPr>
              <a:t>The</a:t>
            </a:r>
            <a:r>
              <a:rPr lang="en-US" sz="2000" spc="-65" dirty="0">
                <a:solidFill>
                  <a:srgbClr val="404040"/>
                </a:solidFill>
                <a:cs typeface="Arial"/>
              </a:rPr>
              <a:t> third System Anti-theft and Emergency system helps in tracking the vehicle</a:t>
            </a:r>
            <a:r>
              <a:rPr lang="en-US" sz="2000" spc="15" dirty="0">
                <a:solidFill>
                  <a:srgbClr val="404040"/>
                </a:solidFill>
                <a:cs typeface="Arial"/>
              </a:rPr>
              <a:t>.</a:t>
            </a:r>
          </a:p>
          <a:p>
            <a:pPr marL="222885" indent="-210820">
              <a:lnSpc>
                <a:spcPct val="100000"/>
              </a:lnSpc>
              <a:spcBef>
                <a:spcPts val="560"/>
              </a:spcBef>
              <a:buSzPct val="95238"/>
              <a:buFont typeface="Wingdings"/>
              <a:buChar char=""/>
              <a:tabLst>
                <a:tab pos="223520" algn="l"/>
              </a:tabLst>
            </a:pPr>
            <a:r>
              <a:rPr lang="en-US" sz="2000" spc="15" dirty="0">
                <a:solidFill>
                  <a:srgbClr val="404040"/>
                </a:solidFill>
                <a:cs typeface="Arial"/>
              </a:rPr>
              <a:t>Emergency button is also provided in the vehicle dashboard that would help the rider in case of accident or mishap and inform the registered mobile nos. </a:t>
            </a:r>
            <a:endParaRPr lang="en-US" sz="2000" dirty="0">
              <a:cs typeface="Arial"/>
            </a:endParaRPr>
          </a:p>
        </p:txBody>
      </p:sp>
    </p:spTree>
    <p:extLst>
      <p:ext uri="{BB962C8B-B14F-4D97-AF65-F5344CB8AC3E}">
        <p14:creationId xmlns:p14="http://schemas.microsoft.com/office/powerpoint/2010/main" val="16732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2" name="Rectangle 1">
            <a:extLst>
              <a:ext uri="{FF2B5EF4-FFF2-40B4-BE49-F238E27FC236}">
                <a16:creationId xmlns:a16="http://schemas.microsoft.com/office/drawing/2014/main" id="{C44A0FE0-A259-4C05-AE81-A1D670D0F2D7}"/>
              </a:ext>
            </a:extLst>
          </p:cNvPr>
          <p:cNvSpPr/>
          <p:nvPr/>
        </p:nvSpPr>
        <p:spPr>
          <a:xfrm>
            <a:off x="1328057" y="2039552"/>
            <a:ext cx="9535885" cy="3785652"/>
          </a:xfrm>
          <a:prstGeom prst="rect">
            <a:avLst/>
          </a:prstGeom>
        </p:spPr>
        <p:txBody>
          <a:bodyPr wrap="square">
            <a:spAutoFit/>
          </a:bodyPr>
          <a:lstStyle/>
          <a:p>
            <a:pPr marL="285750" indent="-285750">
              <a:buFont typeface="Wingdings" panose="05000000000000000000" pitchFamily="2" charset="2"/>
              <a:buChar char="Ø"/>
            </a:pPr>
            <a:r>
              <a:rPr lang="en-IN" sz="2400" dirty="0"/>
              <a:t>This system not only prevents the theft from happening but also takes the worst case condition and sends the location to the owner, controls mishaps in case of emergency. </a:t>
            </a:r>
          </a:p>
          <a:p>
            <a:pPr marL="285750" indent="-285750">
              <a:buFont typeface="Wingdings" panose="05000000000000000000" pitchFamily="2" charset="2"/>
              <a:buChar char="Ø"/>
            </a:pPr>
            <a:r>
              <a:rPr lang="en-IN" sz="2400" dirty="0"/>
              <a:t>Low cost and can be easily installed in existing technology.</a:t>
            </a:r>
          </a:p>
          <a:p>
            <a:pPr marL="285750" indent="-285750">
              <a:buFont typeface="Wingdings" panose="05000000000000000000" pitchFamily="2" charset="2"/>
              <a:buChar char="Ø"/>
            </a:pPr>
            <a:r>
              <a:rPr lang="en-IN" sz="2400" dirty="0"/>
              <a:t>Security of vehicle is increased.</a:t>
            </a:r>
          </a:p>
          <a:p>
            <a:pPr marL="285750" indent="-285750">
              <a:buFont typeface="Wingdings" panose="05000000000000000000" pitchFamily="2" charset="2"/>
              <a:buChar char="Ø"/>
            </a:pPr>
            <a:r>
              <a:rPr lang="en-IN" sz="2400" dirty="0"/>
              <a:t>Emergency Alert Switch.</a:t>
            </a:r>
          </a:p>
          <a:p>
            <a:endParaRPr lang="en-IN" sz="2400" dirty="0"/>
          </a:p>
          <a:p>
            <a:endParaRPr lang="en-IN" sz="2400" dirty="0"/>
          </a:p>
          <a:p>
            <a:r>
              <a:rPr lang="en-IN" sz="2400" dirty="0"/>
              <a:t>Such a device has an added advantage over the conventional methods as it is preinstalled in the bike and cannot be removed.</a:t>
            </a:r>
          </a:p>
        </p:txBody>
      </p:sp>
      <p:sp>
        <p:nvSpPr>
          <p:cNvPr id="4" name="Rectangle 3">
            <a:extLst>
              <a:ext uri="{FF2B5EF4-FFF2-40B4-BE49-F238E27FC236}">
                <a16:creationId xmlns:a16="http://schemas.microsoft.com/office/drawing/2014/main" id="{601E570D-4451-42ED-964D-42E9BEC33530}"/>
              </a:ext>
            </a:extLst>
          </p:cNvPr>
          <p:cNvSpPr/>
          <p:nvPr/>
        </p:nvSpPr>
        <p:spPr>
          <a:xfrm>
            <a:off x="1667069" y="670545"/>
            <a:ext cx="8895184" cy="707886"/>
          </a:xfrm>
          <a:prstGeom prst="rect">
            <a:avLst/>
          </a:prstGeom>
        </p:spPr>
        <p:txBody>
          <a:bodyPr wrap="square">
            <a:spAutoFit/>
          </a:bodyPr>
          <a:lstStyle/>
          <a:p>
            <a:r>
              <a:rPr lang="en-IN" sz="4000" u="sng" dirty="0"/>
              <a:t>Advantages over conventional methods </a:t>
            </a:r>
          </a:p>
        </p:txBody>
      </p:sp>
    </p:spTree>
    <p:extLst>
      <p:ext uri="{BB962C8B-B14F-4D97-AF65-F5344CB8AC3E}">
        <p14:creationId xmlns:p14="http://schemas.microsoft.com/office/powerpoint/2010/main" val="155713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1122783" y="512592"/>
            <a:ext cx="9946433" cy="707886"/>
          </a:xfrm>
          <a:prstGeom prst="rect">
            <a:avLst/>
          </a:prstGeom>
        </p:spPr>
        <p:txBody>
          <a:bodyPr wrap="square">
            <a:spAutoFit/>
          </a:bodyPr>
          <a:lstStyle/>
          <a:p>
            <a:pPr algn="ctr"/>
            <a:r>
              <a:rPr lang="en-US" sz="4000" u="sng" spc="-15" dirty="0"/>
              <a:t>Results </a:t>
            </a:r>
            <a:r>
              <a:rPr lang="en-US" sz="4000" u="sng" spc="-20" dirty="0"/>
              <a:t>and </a:t>
            </a:r>
            <a:r>
              <a:rPr lang="en-US" sz="4000" u="sng" spc="40" dirty="0"/>
              <a:t>potential </a:t>
            </a:r>
            <a:r>
              <a:rPr lang="en-US" sz="4000" u="sng" spc="-15" dirty="0"/>
              <a:t>Business</a:t>
            </a:r>
            <a:r>
              <a:rPr lang="en-US" sz="4000" u="sng" spc="-375" dirty="0"/>
              <a:t> </a:t>
            </a:r>
            <a:r>
              <a:rPr lang="en-US" sz="4000" u="sng" spc="55" dirty="0"/>
              <a:t>Impact</a:t>
            </a:r>
            <a:endParaRPr lang="en-IN" sz="4000" u="sng" dirty="0"/>
          </a:p>
        </p:txBody>
      </p:sp>
      <p:sp>
        <p:nvSpPr>
          <p:cNvPr id="2" name="Rectangle 1">
            <a:extLst>
              <a:ext uri="{FF2B5EF4-FFF2-40B4-BE49-F238E27FC236}">
                <a16:creationId xmlns:a16="http://schemas.microsoft.com/office/drawing/2014/main" id="{E1FD33B4-286D-41EE-A788-EA3BD796FF4E}"/>
              </a:ext>
            </a:extLst>
          </p:cNvPr>
          <p:cNvSpPr/>
          <p:nvPr/>
        </p:nvSpPr>
        <p:spPr>
          <a:xfrm>
            <a:off x="1017037" y="1805794"/>
            <a:ext cx="10300996" cy="4080604"/>
          </a:xfrm>
          <a:prstGeom prst="rect">
            <a:avLst/>
          </a:prstGeom>
        </p:spPr>
        <p:txBody>
          <a:bodyPr wrap="square">
            <a:spAutoFit/>
          </a:bodyPr>
          <a:lstStyle/>
          <a:p>
            <a:pPr marL="12700" algn="just">
              <a:lnSpc>
                <a:spcPct val="100000"/>
              </a:lnSpc>
              <a:spcBef>
                <a:spcPts val="675"/>
              </a:spcBef>
            </a:pPr>
            <a:r>
              <a:rPr lang="en-US" sz="2000" spc="-75" dirty="0">
                <a:solidFill>
                  <a:srgbClr val="404040"/>
                </a:solidFill>
                <a:latin typeface="Arial"/>
                <a:cs typeface="Arial"/>
              </a:rPr>
              <a:t>Our</a:t>
            </a:r>
            <a:r>
              <a:rPr lang="en-US" sz="2000" spc="-130" dirty="0">
                <a:solidFill>
                  <a:srgbClr val="404040"/>
                </a:solidFill>
                <a:latin typeface="Arial"/>
                <a:cs typeface="Arial"/>
              </a:rPr>
              <a:t> </a:t>
            </a:r>
            <a:r>
              <a:rPr lang="en-US" sz="2000" spc="30" dirty="0">
                <a:solidFill>
                  <a:srgbClr val="404040"/>
                </a:solidFill>
                <a:latin typeface="Arial"/>
                <a:cs typeface="Arial"/>
              </a:rPr>
              <a:t>cases</a:t>
            </a:r>
            <a:r>
              <a:rPr lang="en-US" sz="2000" spc="-105" dirty="0">
                <a:solidFill>
                  <a:srgbClr val="404040"/>
                </a:solidFill>
                <a:latin typeface="Arial"/>
                <a:cs typeface="Arial"/>
              </a:rPr>
              <a:t> </a:t>
            </a:r>
            <a:r>
              <a:rPr lang="en-US" sz="2000" spc="15" dirty="0">
                <a:solidFill>
                  <a:srgbClr val="404040"/>
                </a:solidFill>
                <a:latin typeface="Arial"/>
                <a:cs typeface="Arial"/>
              </a:rPr>
              <a:t>are</a:t>
            </a:r>
            <a:r>
              <a:rPr lang="en-US" sz="2000" spc="-150" dirty="0">
                <a:solidFill>
                  <a:srgbClr val="404040"/>
                </a:solidFill>
                <a:latin typeface="Arial"/>
                <a:cs typeface="Arial"/>
              </a:rPr>
              <a:t> </a:t>
            </a:r>
            <a:r>
              <a:rPr lang="en-US" sz="2000" spc="5" dirty="0">
                <a:solidFill>
                  <a:srgbClr val="404040"/>
                </a:solidFill>
                <a:latin typeface="Arial"/>
                <a:cs typeface="Arial"/>
              </a:rPr>
              <a:t>speciﬁcally</a:t>
            </a:r>
            <a:r>
              <a:rPr lang="en-US" sz="2000" spc="-60" dirty="0">
                <a:solidFill>
                  <a:srgbClr val="404040"/>
                </a:solidFill>
                <a:latin typeface="Arial"/>
                <a:cs typeface="Arial"/>
              </a:rPr>
              <a:t> </a:t>
            </a:r>
            <a:r>
              <a:rPr lang="en-US" sz="2000" dirty="0">
                <a:solidFill>
                  <a:srgbClr val="404040"/>
                </a:solidFill>
                <a:latin typeface="Arial"/>
                <a:cs typeface="Arial"/>
              </a:rPr>
              <a:t>designed</a:t>
            </a:r>
            <a:r>
              <a:rPr lang="en-US" sz="2000" spc="-135" dirty="0">
                <a:solidFill>
                  <a:srgbClr val="404040"/>
                </a:solidFill>
                <a:latin typeface="Arial"/>
                <a:cs typeface="Arial"/>
              </a:rPr>
              <a:t> </a:t>
            </a:r>
            <a:r>
              <a:rPr lang="en-US" sz="2000" spc="55" dirty="0">
                <a:solidFill>
                  <a:srgbClr val="404040"/>
                </a:solidFill>
                <a:latin typeface="Arial"/>
                <a:cs typeface="Arial"/>
              </a:rPr>
              <a:t>with</a:t>
            </a:r>
            <a:r>
              <a:rPr lang="en-US" sz="2000" spc="-110" dirty="0">
                <a:solidFill>
                  <a:srgbClr val="404040"/>
                </a:solidFill>
                <a:latin typeface="Arial"/>
                <a:cs typeface="Arial"/>
              </a:rPr>
              <a:t> </a:t>
            </a:r>
            <a:r>
              <a:rPr lang="en-US" sz="2000" spc="30" dirty="0">
                <a:solidFill>
                  <a:srgbClr val="404040"/>
                </a:solidFill>
                <a:latin typeface="Arial"/>
                <a:cs typeface="Arial"/>
              </a:rPr>
              <a:t>features</a:t>
            </a:r>
            <a:r>
              <a:rPr lang="en-US" sz="2000" spc="-150" dirty="0">
                <a:solidFill>
                  <a:srgbClr val="404040"/>
                </a:solidFill>
                <a:latin typeface="Arial"/>
                <a:cs typeface="Arial"/>
              </a:rPr>
              <a:t> </a:t>
            </a:r>
            <a:r>
              <a:rPr lang="en-US" sz="2000" spc="15" dirty="0">
                <a:solidFill>
                  <a:srgbClr val="404040"/>
                </a:solidFill>
                <a:latin typeface="Arial"/>
                <a:cs typeface="Arial"/>
              </a:rPr>
              <a:t>suiting</a:t>
            </a:r>
            <a:r>
              <a:rPr lang="en-US" sz="2000" spc="-130" dirty="0">
                <a:solidFill>
                  <a:srgbClr val="404040"/>
                </a:solidFill>
                <a:latin typeface="Arial"/>
                <a:cs typeface="Arial"/>
              </a:rPr>
              <a:t> HERO MOTO Corp. </a:t>
            </a:r>
            <a:r>
              <a:rPr lang="en-US" sz="2000" spc="-25" dirty="0">
                <a:solidFill>
                  <a:srgbClr val="404040"/>
                </a:solidFill>
                <a:latin typeface="Arial"/>
                <a:cs typeface="Arial"/>
              </a:rPr>
              <a:t>:</a:t>
            </a:r>
            <a:endParaRPr lang="en-US" sz="2000" dirty="0">
              <a:latin typeface="Arial"/>
              <a:cs typeface="Arial"/>
            </a:endParaRPr>
          </a:p>
          <a:p>
            <a:pPr marL="205740" marR="254635" indent="-193675" algn="just">
              <a:lnSpc>
                <a:spcPts val="2220"/>
              </a:lnSpc>
              <a:spcBef>
                <a:spcPts val="905"/>
              </a:spcBef>
              <a:buChar char="•"/>
              <a:tabLst>
                <a:tab pos="206375" algn="l"/>
              </a:tabLst>
            </a:pPr>
            <a:r>
              <a:rPr lang="en-US" sz="2000" spc="-20" dirty="0">
                <a:latin typeface="Arial"/>
                <a:cs typeface="Arial"/>
              </a:rPr>
              <a:t>The</a:t>
            </a:r>
            <a:r>
              <a:rPr lang="en-US" sz="2000" spc="-60" dirty="0">
                <a:latin typeface="Arial"/>
                <a:cs typeface="Arial"/>
              </a:rPr>
              <a:t> </a:t>
            </a:r>
            <a:r>
              <a:rPr lang="en-US" sz="2000" spc="10" dirty="0">
                <a:latin typeface="Arial"/>
                <a:cs typeface="Arial"/>
              </a:rPr>
              <a:t>product</a:t>
            </a:r>
            <a:r>
              <a:rPr lang="en-US" sz="2000" spc="-100" dirty="0">
                <a:latin typeface="Arial"/>
                <a:cs typeface="Arial"/>
              </a:rPr>
              <a:t> </a:t>
            </a:r>
            <a:r>
              <a:rPr lang="en-US" sz="2000" spc="-15" dirty="0">
                <a:latin typeface="Arial"/>
                <a:cs typeface="Arial"/>
              </a:rPr>
              <a:t>range</a:t>
            </a:r>
            <a:r>
              <a:rPr lang="en-US" sz="2000" spc="-15" dirty="0">
                <a:solidFill>
                  <a:srgbClr val="404040"/>
                </a:solidFill>
                <a:latin typeface="Arial"/>
                <a:cs typeface="Arial"/>
              </a:rPr>
              <a:t>:</a:t>
            </a:r>
            <a:r>
              <a:rPr lang="en-US" sz="2000" spc="-150" dirty="0">
                <a:solidFill>
                  <a:srgbClr val="404040"/>
                </a:solidFill>
                <a:latin typeface="Arial"/>
                <a:cs typeface="Arial"/>
              </a:rPr>
              <a:t> </a:t>
            </a:r>
            <a:r>
              <a:rPr lang="en-US" sz="2000" spc="-20" dirty="0">
                <a:latin typeface="Arial"/>
                <a:cs typeface="Arial"/>
              </a:rPr>
              <a:t>The</a:t>
            </a:r>
            <a:r>
              <a:rPr lang="en-US" sz="2000" spc="-60" dirty="0">
                <a:latin typeface="Arial"/>
                <a:cs typeface="Arial"/>
              </a:rPr>
              <a:t> </a:t>
            </a:r>
            <a:r>
              <a:rPr lang="en-US" sz="2000" spc="10" dirty="0">
                <a:latin typeface="Arial"/>
                <a:cs typeface="Arial"/>
              </a:rPr>
              <a:t>product</a:t>
            </a:r>
            <a:r>
              <a:rPr lang="en-US" sz="2000" spc="-100" dirty="0">
                <a:latin typeface="Arial"/>
                <a:cs typeface="Arial"/>
              </a:rPr>
              <a:t> </a:t>
            </a:r>
            <a:r>
              <a:rPr lang="en-US" sz="2000" spc="15" dirty="0">
                <a:latin typeface="Arial"/>
                <a:cs typeface="Arial"/>
              </a:rPr>
              <a:t>is</a:t>
            </a:r>
            <a:r>
              <a:rPr lang="en-US" sz="2000" spc="-140" dirty="0">
                <a:latin typeface="Arial"/>
                <a:cs typeface="Arial"/>
              </a:rPr>
              <a:t> </a:t>
            </a:r>
            <a:r>
              <a:rPr lang="en-US" sz="2000" spc="25" dirty="0">
                <a:latin typeface="Arial"/>
                <a:cs typeface="Arial"/>
              </a:rPr>
              <a:t>useful</a:t>
            </a:r>
            <a:r>
              <a:rPr lang="en-US" sz="2000" spc="-155" dirty="0">
                <a:latin typeface="Arial"/>
                <a:cs typeface="Arial"/>
              </a:rPr>
              <a:t> </a:t>
            </a:r>
            <a:r>
              <a:rPr lang="en-US" sz="2000" spc="-5" dirty="0">
                <a:latin typeface="Arial"/>
                <a:cs typeface="Arial"/>
              </a:rPr>
              <a:t>in</a:t>
            </a:r>
            <a:r>
              <a:rPr lang="en-US" sz="2000" spc="-105" dirty="0">
                <a:latin typeface="Arial"/>
                <a:cs typeface="Arial"/>
              </a:rPr>
              <a:t> </a:t>
            </a:r>
            <a:r>
              <a:rPr lang="en-US" sz="2000" spc="-20" dirty="0">
                <a:latin typeface="Arial"/>
                <a:cs typeface="Arial"/>
              </a:rPr>
              <a:t>any</a:t>
            </a:r>
            <a:r>
              <a:rPr lang="en-US" sz="2000" spc="-50" dirty="0">
                <a:latin typeface="Arial"/>
                <a:cs typeface="Arial"/>
              </a:rPr>
              <a:t> automobile(2 wheelers) and implementing new technology in automobile industry for consumers at an affordable price.</a:t>
            </a:r>
            <a:endParaRPr lang="en-US" sz="2000" dirty="0">
              <a:latin typeface="Arial"/>
              <a:cs typeface="Arial"/>
            </a:endParaRPr>
          </a:p>
          <a:p>
            <a:pPr marL="205740" marR="53340" indent="-193675">
              <a:lnSpc>
                <a:spcPts val="2220"/>
              </a:lnSpc>
              <a:spcBef>
                <a:spcPts val="880"/>
              </a:spcBef>
              <a:buChar char="•"/>
              <a:tabLst>
                <a:tab pos="206375" algn="l"/>
              </a:tabLst>
            </a:pPr>
            <a:r>
              <a:rPr lang="en-US" sz="2000" spc="25" dirty="0">
                <a:latin typeface="Arial"/>
                <a:cs typeface="Arial"/>
              </a:rPr>
              <a:t>Minimized </a:t>
            </a:r>
            <a:r>
              <a:rPr lang="en-US" sz="2000" spc="20" dirty="0">
                <a:latin typeface="Arial"/>
                <a:cs typeface="Arial"/>
              </a:rPr>
              <a:t>threat</a:t>
            </a:r>
            <a:r>
              <a:rPr lang="en-US" sz="2000" spc="20" dirty="0">
                <a:solidFill>
                  <a:srgbClr val="404040"/>
                </a:solidFill>
                <a:latin typeface="Arial"/>
                <a:cs typeface="Arial"/>
              </a:rPr>
              <a:t>: </a:t>
            </a:r>
            <a:r>
              <a:rPr lang="en-US" sz="2000" spc="-75" dirty="0">
                <a:latin typeface="Arial"/>
                <a:cs typeface="Arial"/>
              </a:rPr>
              <a:t>Our </a:t>
            </a:r>
            <a:r>
              <a:rPr lang="en-US" sz="2000" spc="15" dirty="0">
                <a:latin typeface="Arial"/>
                <a:cs typeface="Arial"/>
              </a:rPr>
              <a:t>product is </a:t>
            </a:r>
            <a:r>
              <a:rPr lang="en-US" sz="2000" spc="-25" dirty="0">
                <a:latin typeface="Arial"/>
                <a:cs typeface="Arial"/>
              </a:rPr>
              <a:t>durable, low cost</a:t>
            </a:r>
            <a:r>
              <a:rPr lang="en-US" sz="2000" spc="-5" dirty="0">
                <a:latin typeface="Arial"/>
                <a:cs typeface="Arial"/>
              </a:rPr>
              <a:t>. </a:t>
            </a:r>
            <a:r>
              <a:rPr lang="en-US" sz="2000" spc="-35" dirty="0">
                <a:latin typeface="Arial"/>
                <a:cs typeface="Arial"/>
              </a:rPr>
              <a:t>Thus,</a:t>
            </a:r>
            <a:r>
              <a:rPr lang="en-US" sz="2000" spc="-55" dirty="0">
                <a:latin typeface="Arial"/>
                <a:cs typeface="Arial"/>
              </a:rPr>
              <a:t> </a:t>
            </a:r>
            <a:r>
              <a:rPr lang="en-US" sz="2000" spc="35" dirty="0">
                <a:latin typeface="Arial"/>
                <a:cs typeface="Arial"/>
              </a:rPr>
              <a:t>this  </a:t>
            </a:r>
            <a:r>
              <a:rPr lang="en-US" sz="2000" spc="10" dirty="0">
                <a:latin typeface="Arial"/>
                <a:cs typeface="Arial"/>
              </a:rPr>
              <a:t>product</a:t>
            </a:r>
            <a:r>
              <a:rPr lang="en-US" sz="2000" spc="-105" dirty="0">
                <a:latin typeface="Arial"/>
                <a:cs typeface="Arial"/>
              </a:rPr>
              <a:t> </a:t>
            </a:r>
            <a:r>
              <a:rPr lang="en-US" sz="2000" spc="10" dirty="0">
                <a:latin typeface="Arial"/>
                <a:cs typeface="Arial"/>
              </a:rPr>
              <a:t>has</a:t>
            </a:r>
            <a:r>
              <a:rPr lang="en-US" sz="2000" spc="-150" dirty="0">
                <a:latin typeface="Arial"/>
                <a:cs typeface="Arial"/>
              </a:rPr>
              <a:t> </a:t>
            </a:r>
            <a:r>
              <a:rPr lang="en-US" sz="2000" spc="15" dirty="0">
                <a:latin typeface="Arial"/>
                <a:cs typeface="Arial"/>
              </a:rPr>
              <a:t>no</a:t>
            </a:r>
            <a:r>
              <a:rPr lang="en-US" sz="2000" spc="-145" dirty="0">
                <a:latin typeface="Arial"/>
                <a:cs typeface="Arial"/>
              </a:rPr>
              <a:t> </a:t>
            </a:r>
            <a:r>
              <a:rPr lang="en-US" sz="2000" spc="20" dirty="0">
                <a:latin typeface="Arial"/>
                <a:cs typeface="Arial"/>
              </a:rPr>
              <a:t>signiﬁcant</a:t>
            </a:r>
            <a:r>
              <a:rPr lang="en-US" sz="2000" spc="-105" dirty="0">
                <a:latin typeface="Arial"/>
                <a:cs typeface="Arial"/>
              </a:rPr>
              <a:t> </a:t>
            </a:r>
            <a:r>
              <a:rPr lang="en-US" sz="2000" spc="25" dirty="0">
                <a:latin typeface="Arial"/>
                <a:cs typeface="Arial"/>
              </a:rPr>
              <a:t>potential</a:t>
            </a:r>
            <a:r>
              <a:rPr lang="en-US" sz="2000" spc="-160" dirty="0">
                <a:latin typeface="Arial"/>
                <a:cs typeface="Arial"/>
              </a:rPr>
              <a:t> </a:t>
            </a:r>
            <a:r>
              <a:rPr lang="en-US" sz="2000" spc="70" dirty="0">
                <a:latin typeface="Arial"/>
                <a:cs typeface="Arial"/>
              </a:rPr>
              <a:t>to</a:t>
            </a:r>
            <a:r>
              <a:rPr lang="en-US" sz="2000" spc="-145" dirty="0">
                <a:latin typeface="Arial"/>
                <a:cs typeface="Arial"/>
              </a:rPr>
              <a:t> </a:t>
            </a:r>
            <a:r>
              <a:rPr lang="en-US" sz="2000" spc="-15" dirty="0">
                <a:latin typeface="Arial"/>
                <a:cs typeface="Arial"/>
              </a:rPr>
              <a:t>cause</a:t>
            </a:r>
            <a:r>
              <a:rPr lang="en-US" sz="2000" spc="-65" dirty="0">
                <a:latin typeface="Arial"/>
                <a:cs typeface="Arial"/>
              </a:rPr>
              <a:t> </a:t>
            </a:r>
            <a:r>
              <a:rPr lang="en-US" sz="2000" spc="-20" dirty="0">
                <a:latin typeface="Arial"/>
                <a:cs typeface="Arial"/>
              </a:rPr>
              <a:t>any</a:t>
            </a:r>
            <a:r>
              <a:rPr lang="en-US" sz="2000" spc="-55" dirty="0">
                <a:latin typeface="Arial"/>
                <a:cs typeface="Arial"/>
              </a:rPr>
              <a:t> </a:t>
            </a:r>
            <a:r>
              <a:rPr lang="en-US" sz="2000" spc="20" dirty="0">
                <a:latin typeface="Arial"/>
                <a:cs typeface="Arial"/>
              </a:rPr>
              <a:t>harm</a:t>
            </a:r>
            <a:r>
              <a:rPr lang="en-US" sz="2000" spc="-95" dirty="0">
                <a:latin typeface="Arial"/>
                <a:cs typeface="Arial"/>
              </a:rPr>
              <a:t> </a:t>
            </a:r>
            <a:r>
              <a:rPr lang="en-US" sz="2000" spc="70" dirty="0">
                <a:latin typeface="Arial"/>
                <a:cs typeface="Arial"/>
              </a:rPr>
              <a:t>to</a:t>
            </a:r>
            <a:r>
              <a:rPr lang="en-US" sz="2000" spc="-150" dirty="0">
                <a:latin typeface="Arial"/>
                <a:cs typeface="Arial"/>
              </a:rPr>
              <a:t> </a:t>
            </a:r>
            <a:r>
              <a:rPr lang="en-US" sz="2000" spc="20" dirty="0">
                <a:latin typeface="Arial"/>
                <a:cs typeface="Arial"/>
              </a:rPr>
              <a:t>the</a:t>
            </a:r>
            <a:r>
              <a:rPr lang="en-US" sz="2000" spc="-60" dirty="0">
                <a:latin typeface="Arial"/>
                <a:cs typeface="Arial"/>
              </a:rPr>
              <a:t> </a:t>
            </a:r>
            <a:r>
              <a:rPr lang="en-US" sz="2000" spc="-5" dirty="0">
                <a:latin typeface="Arial"/>
                <a:cs typeface="Arial"/>
              </a:rPr>
              <a:t>operator.</a:t>
            </a:r>
            <a:endParaRPr lang="en-US" sz="2000" dirty="0">
              <a:latin typeface="Arial"/>
              <a:cs typeface="Arial"/>
            </a:endParaRPr>
          </a:p>
          <a:p>
            <a:pPr marL="205740" marR="93980" indent="-193675" algn="just">
              <a:lnSpc>
                <a:spcPts val="2220"/>
              </a:lnSpc>
              <a:spcBef>
                <a:spcPts val="885"/>
              </a:spcBef>
              <a:buChar char="•"/>
              <a:tabLst>
                <a:tab pos="206375" algn="l"/>
              </a:tabLst>
            </a:pPr>
            <a:r>
              <a:rPr lang="en-US" sz="2000" spc="45" dirty="0">
                <a:latin typeface="Arial"/>
                <a:cs typeface="Arial"/>
              </a:rPr>
              <a:t>Minimum</a:t>
            </a:r>
            <a:r>
              <a:rPr lang="en-US" sz="2000" spc="-90" dirty="0">
                <a:latin typeface="Arial"/>
                <a:cs typeface="Arial"/>
              </a:rPr>
              <a:t> </a:t>
            </a:r>
            <a:r>
              <a:rPr lang="en-US" sz="2000" spc="5" dirty="0">
                <a:latin typeface="Arial"/>
                <a:cs typeface="Arial"/>
              </a:rPr>
              <a:t>outage</a:t>
            </a:r>
            <a:r>
              <a:rPr lang="en-US" sz="2000" spc="-55" dirty="0">
                <a:latin typeface="Arial"/>
                <a:cs typeface="Arial"/>
              </a:rPr>
              <a:t> </a:t>
            </a:r>
            <a:r>
              <a:rPr lang="en-US" sz="2000" spc="-15" dirty="0">
                <a:latin typeface="Arial"/>
                <a:cs typeface="Arial"/>
              </a:rPr>
              <a:t>period</a:t>
            </a:r>
            <a:r>
              <a:rPr lang="en-US" sz="2000" spc="-15" dirty="0">
                <a:solidFill>
                  <a:srgbClr val="404040"/>
                </a:solidFill>
                <a:latin typeface="Arial"/>
                <a:cs typeface="Arial"/>
              </a:rPr>
              <a:t>:</a:t>
            </a:r>
            <a:r>
              <a:rPr lang="en-US" sz="2000" spc="-155" dirty="0">
                <a:solidFill>
                  <a:srgbClr val="404040"/>
                </a:solidFill>
                <a:latin typeface="Arial"/>
                <a:cs typeface="Arial"/>
              </a:rPr>
              <a:t> </a:t>
            </a:r>
            <a:r>
              <a:rPr lang="en-US" sz="2000" spc="-20" dirty="0">
                <a:latin typeface="Arial"/>
                <a:cs typeface="Arial"/>
              </a:rPr>
              <a:t>The</a:t>
            </a:r>
            <a:r>
              <a:rPr lang="en-US" sz="2000" spc="-60" dirty="0">
                <a:latin typeface="Arial"/>
                <a:cs typeface="Arial"/>
              </a:rPr>
              <a:t> </a:t>
            </a:r>
            <a:r>
              <a:rPr lang="en-US" sz="2000" spc="25" dirty="0">
                <a:latin typeface="Arial"/>
                <a:cs typeface="Arial"/>
              </a:rPr>
              <a:t>parts</a:t>
            </a:r>
            <a:r>
              <a:rPr lang="en-US" sz="2000" spc="-140" dirty="0">
                <a:latin typeface="Arial"/>
                <a:cs typeface="Arial"/>
              </a:rPr>
              <a:t> </a:t>
            </a:r>
            <a:r>
              <a:rPr lang="en-US" sz="2000" dirty="0">
                <a:latin typeface="Arial"/>
                <a:cs typeface="Arial"/>
              </a:rPr>
              <a:t>used</a:t>
            </a:r>
            <a:r>
              <a:rPr lang="en-US" sz="2000" spc="-130" dirty="0">
                <a:latin typeface="Arial"/>
                <a:cs typeface="Arial"/>
              </a:rPr>
              <a:t> </a:t>
            </a:r>
            <a:r>
              <a:rPr lang="en-US" sz="2000" spc="-20" dirty="0">
                <a:latin typeface="Arial"/>
                <a:cs typeface="Arial"/>
              </a:rPr>
              <a:t>are</a:t>
            </a:r>
            <a:r>
              <a:rPr lang="en-US" sz="2000" spc="-55" dirty="0">
                <a:latin typeface="Arial"/>
                <a:cs typeface="Arial"/>
              </a:rPr>
              <a:t> </a:t>
            </a:r>
            <a:r>
              <a:rPr lang="en-US" sz="2000" spc="30" dirty="0">
                <a:latin typeface="Arial"/>
                <a:cs typeface="Arial"/>
              </a:rPr>
              <a:t>not</a:t>
            </a:r>
            <a:r>
              <a:rPr lang="en-US" sz="2000" spc="-100" dirty="0">
                <a:latin typeface="Arial"/>
                <a:cs typeface="Arial"/>
              </a:rPr>
              <a:t> </a:t>
            </a:r>
            <a:r>
              <a:rPr lang="en-US" sz="2000" spc="-10" dirty="0">
                <a:latin typeface="Arial"/>
                <a:cs typeface="Arial"/>
              </a:rPr>
              <a:t>likely</a:t>
            </a:r>
            <a:r>
              <a:rPr lang="en-US" sz="2000" spc="-50" dirty="0">
                <a:latin typeface="Arial"/>
                <a:cs typeface="Arial"/>
              </a:rPr>
              <a:t> </a:t>
            </a:r>
            <a:r>
              <a:rPr lang="en-US" sz="2000" spc="70" dirty="0">
                <a:latin typeface="Arial"/>
                <a:cs typeface="Arial"/>
              </a:rPr>
              <a:t>to</a:t>
            </a:r>
            <a:r>
              <a:rPr lang="en-US" sz="2000" spc="-145" dirty="0">
                <a:latin typeface="Arial"/>
                <a:cs typeface="Arial"/>
              </a:rPr>
              <a:t> </a:t>
            </a:r>
            <a:r>
              <a:rPr lang="en-US" sz="2000" spc="15" dirty="0">
                <a:latin typeface="Arial"/>
                <a:cs typeface="Arial"/>
              </a:rPr>
              <a:t>fail.</a:t>
            </a:r>
            <a:r>
              <a:rPr lang="en-US" sz="2000" spc="-85" dirty="0">
                <a:latin typeface="Arial"/>
                <a:cs typeface="Arial"/>
              </a:rPr>
              <a:t> </a:t>
            </a:r>
            <a:r>
              <a:rPr lang="en-US" sz="2000" spc="-10" dirty="0">
                <a:latin typeface="Arial"/>
                <a:cs typeface="Arial"/>
              </a:rPr>
              <a:t>But</a:t>
            </a:r>
            <a:r>
              <a:rPr lang="en-US" sz="2000" spc="-95" dirty="0">
                <a:latin typeface="Arial"/>
                <a:cs typeface="Arial"/>
              </a:rPr>
              <a:t> </a:t>
            </a:r>
            <a:r>
              <a:rPr lang="en-US" sz="2000" spc="-5" dirty="0">
                <a:latin typeface="Arial"/>
                <a:cs typeface="Arial"/>
              </a:rPr>
              <a:t>even</a:t>
            </a:r>
            <a:r>
              <a:rPr lang="en-US" sz="2000" spc="-105" dirty="0">
                <a:latin typeface="Arial"/>
                <a:cs typeface="Arial"/>
              </a:rPr>
              <a:t> </a:t>
            </a:r>
            <a:r>
              <a:rPr lang="en-US" sz="2000" spc="70" dirty="0">
                <a:latin typeface="Arial"/>
                <a:cs typeface="Arial"/>
              </a:rPr>
              <a:t>if</a:t>
            </a:r>
            <a:r>
              <a:rPr lang="en-US" sz="2000" spc="-140" dirty="0">
                <a:latin typeface="Arial"/>
                <a:cs typeface="Arial"/>
              </a:rPr>
              <a:t> </a:t>
            </a:r>
            <a:r>
              <a:rPr lang="en-US" sz="2000" spc="10" dirty="0">
                <a:latin typeface="Arial"/>
                <a:cs typeface="Arial"/>
              </a:rPr>
              <a:t>these</a:t>
            </a:r>
            <a:r>
              <a:rPr lang="en-US" sz="2000" spc="-60" dirty="0">
                <a:latin typeface="Arial"/>
                <a:cs typeface="Arial"/>
              </a:rPr>
              <a:t> do,  </a:t>
            </a:r>
            <a:r>
              <a:rPr lang="en-US" sz="2000" spc="20" dirty="0">
                <a:latin typeface="Arial"/>
                <a:cs typeface="Arial"/>
              </a:rPr>
              <a:t>the</a:t>
            </a:r>
            <a:r>
              <a:rPr lang="en-US" sz="2000" spc="-65" dirty="0">
                <a:latin typeface="Arial"/>
                <a:cs typeface="Arial"/>
              </a:rPr>
              <a:t> </a:t>
            </a:r>
            <a:r>
              <a:rPr lang="en-US" sz="2000" spc="20" dirty="0">
                <a:latin typeface="Arial"/>
                <a:cs typeface="Arial"/>
              </a:rPr>
              <a:t>replacements</a:t>
            </a:r>
            <a:r>
              <a:rPr lang="en-US" sz="2000" spc="-145" dirty="0">
                <a:latin typeface="Arial"/>
                <a:cs typeface="Arial"/>
              </a:rPr>
              <a:t> </a:t>
            </a:r>
            <a:r>
              <a:rPr lang="en-US" sz="2000" spc="70" dirty="0">
                <a:latin typeface="Arial"/>
                <a:cs typeface="Arial"/>
              </a:rPr>
              <a:t>of</a:t>
            </a:r>
            <a:r>
              <a:rPr lang="en-US" sz="2000" spc="-150" dirty="0">
                <a:latin typeface="Arial"/>
                <a:cs typeface="Arial"/>
              </a:rPr>
              <a:t> </a:t>
            </a:r>
            <a:r>
              <a:rPr lang="en-US" sz="2000" spc="-15" dirty="0">
                <a:latin typeface="Arial"/>
                <a:cs typeface="Arial"/>
              </a:rPr>
              <a:t>every</a:t>
            </a:r>
            <a:r>
              <a:rPr lang="en-US" sz="2000" spc="-55" dirty="0">
                <a:latin typeface="Arial"/>
                <a:cs typeface="Arial"/>
              </a:rPr>
              <a:t> </a:t>
            </a:r>
            <a:r>
              <a:rPr lang="en-US" sz="2000" spc="25" dirty="0">
                <a:latin typeface="Arial"/>
                <a:cs typeface="Arial"/>
              </a:rPr>
              <a:t>part</a:t>
            </a:r>
            <a:r>
              <a:rPr lang="en-US" sz="2000" spc="-100" dirty="0">
                <a:latin typeface="Arial"/>
                <a:cs typeface="Arial"/>
              </a:rPr>
              <a:t> </a:t>
            </a:r>
            <a:r>
              <a:rPr lang="en-US" sz="2000" spc="15" dirty="0">
                <a:latin typeface="Arial"/>
                <a:cs typeface="Arial"/>
              </a:rPr>
              <a:t>is</a:t>
            </a:r>
            <a:r>
              <a:rPr lang="en-US" sz="2000" spc="-150" dirty="0">
                <a:latin typeface="Arial"/>
                <a:cs typeface="Arial"/>
              </a:rPr>
              <a:t> </a:t>
            </a:r>
            <a:r>
              <a:rPr lang="en-US" sz="2000" spc="70" dirty="0">
                <a:latin typeface="Arial"/>
                <a:cs typeface="Arial"/>
              </a:rPr>
              <a:t>of</a:t>
            </a:r>
            <a:r>
              <a:rPr lang="en-US" sz="2000" spc="-145" dirty="0">
                <a:latin typeface="Arial"/>
                <a:cs typeface="Arial"/>
              </a:rPr>
              <a:t> </a:t>
            </a:r>
            <a:r>
              <a:rPr lang="en-US" sz="2000" spc="20" dirty="0">
                <a:latin typeface="Arial"/>
                <a:cs typeface="Arial"/>
              </a:rPr>
              <a:t>least</a:t>
            </a:r>
            <a:r>
              <a:rPr lang="en-US" sz="2000" spc="-100" dirty="0">
                <a:latin typeface="Arial"/>
                <a:cs typeface="Arial"/>
              </a:rPr>
              <a:t> </a:t>
            </a:r>
            <a:r>
              <a:rPr lang="en-US" sz="2000" spc="15" dirty="0">
                <a:latin typeface="Arial"/>
                <a:cs typeface="Arial"/>
              </a:rPr>
              <a:t>cost.</a:t>
            </a:r>
            <a:r>
              <a:rPr lang="en-US" sz="2000" spc="-90" dirty="0">
                <a:latin typeface="Arial"/>
                <a:cs typeface="Arial"/>
              </a:rPr>
              <a:t> </a:t>
            </a:r>
            <a:r>
              <a:rPr lang="en-US" sz="2000" spc="-20" dirty="0">
                <a:latin typeface="Arial"/>
                <a:cs typeface="Arial"/>
              </a:rPr>
              <a:t>The</a:t>
            </a:r>
            <a:r>
              <a:rPr lang="en-US" sz="2000" spc="-60" dirty="0">
                <a:latin typeface="Arial"/>
                <a:cs typeface="Arial"/>
              </a:rPr>
              <a:t> </a:t>
            </a:r>
            <a:r>
              <a:rPr lang="en-US" sz="2000" spc="10" dirty="0">
                <a:latin typeface="Arial"/>
                <a:cs typeface="Arial"/>
              </a:rPr>
              <a:t>product</a:t>
            </a:r>
            <a:r>
              <a:rPr lang="en-US" sz="2000" spc="-100" dirty="0">
                <a:latin typeface="Arial"/>
                <a:cs typeface="Arial"/>
              </a:rPr>
              <a:t> </a:t>
            </a:r>
            <a:r>
              <a:rPr lang="en-US" sz="2000" spc="10" dirty="0">
                <a:latin typeface="Arial"/>
                <a:cs typeface="Arial"/>
              </a:rPr>
              <a:t>has</a:t>
            </a:r>
            <a:r>
              <a:rPr lang="en-US" sz="2000" spc="-150" dirty="0">
                <a:latin typeface="Arial"/>
                <a:cs typeface="Arial"/>
              </a:rPr>
              <a:t> </a:t>
            </a:r>
            <a:r>
              <a:rPr lang="en-US" sz="2000" spc="20" dirty="0">
                <a:latin typeface="Arial"/>
                <a:cs typeface="Arial"/>
              </a:rPr>
              <a:t>low</a:t>
            </a:r>
            <a:r>
              <a:rPr lang="en-US" sz="2000" spc="-60" dirty="0">
                <a:latin typeface="Arial"/>
                <a:cs typeface="Arial"/>
              </a:rPr>
              <a:t> </a:t>
            </a:r>
            <a:r>
              <a:rPr lang="en-US" sz="2000" spc="15" dirty="0">
                <a:latin typeface="Arial"/>
                <a:cs typeface="Arial"/>
              </a:rPr>
              <a:t>maintenance  </a:t>
            </a:r>
            <a:r>
              <a:rPr lang="en-US" sz="2000" spc="30" dirty="0">
                <a:latin typeface="Arial"/>
                <a:cs typeface="Arial"/>
              </a:rPr>
              <a:t>but</a:t>
            </a:r>
            <a:r>
              <a:rPr lang="en-US" sz="2000" spc="-105" dirty="0">
                <a:latin typeface="Arial"/>
                <a:cs typeface="Arial"/>
              </a:rPr>
              <a:t> </a:t>
            </a:r>
            <a:r>
              <a:rPr lang="en-US" sz="2000" spc="55" dirty="0">
                <a:latin typeface="Arial"/>
                <a:cs typeface="Arial"/>
              </a:rPr>
              <a:t>must</a:t>
            </a:r>
            <a:r>
              <a:rPr lang="en-US" sz="2000" spc="-105" dirty="0">
                <a:latin typeface="Arial"/>
                <a:cs typeface="Arial"/>
              </a:rPr>
              <a:t> </a:t>
            </a:r>
            <a:r>
              <a:rPr lang="en-US" sz="2000" spc="-30" dirty="0">
                <a:latin typeface="Arial"/>
                <a:cs typeface="Arial"/>
              </a:rPr>
              <a:t>be</a:t>
            </a:r>
            <a:r>
              <a:rPr lang="en-US" sz="2000" spc="-65" dirty="0">
                <a:latin typeface="Arial"/>
                <a:cs typeface="Arial"/>
              </a:rPr>
              <a:t> </a:t>
            </a:r>
            <a:r>
              <a:rPr lang="en-US" sz="2000" spc="-10" dirty="0">
                <a:latin typeface="Arial"/>
                <a:cs typeface="Arial"/>
              </a:rPr>
              <a:t>regularly checked</a:t>
            </a:r>
            <a:r>
              <a:rPr lang="en-US" sz="2000" spc="25" dirty="0">
                <a:latin typeface="Arial"/>
                <a:cs typeface="Arial"/>
              </a:rPr>
              <a:t>.</a:t>
            </a:r>
            <a:endParaRPr lang="en-US" sz="2000" dirty="0">
              <a:latin typeface="Arial"/>
              <a:cs typeface="Arial"/>
            </a:endParaRPr>
          </a:p>
          <a:p>
            <a:pPr marL="205740" marR="79375" indent="-193675" algn="just">
              <a:lnSpc>
                <a:spcPts val="2220"/>
              </a:lnSpc>
              <a:spcBef>
                <a:spcPts val="885"/>
              </a:spcBef>
              <a:buFont typeface="Arial"/>
              <a:buChar char="•"/>
              <a:tabLst>
                <a:tab pos="265430" algn="l"/>
              </a:tabLst>
            </a:pPr>
            <a:r>
              <a:rPr lang="en-US" sz="2000" dirty="0"/>
              <a:t>	</a:t>
            </a:r>
            <a:r>
              <a:rPr lang="en-US" sz="2000" spc="20" dirty="0">
                <a:latin typeface="Arial"/>
                <a:cs typeface="Arial"/>
              </a:rPr>
              <a:t>Least</a:t>
            </a:r>
            <a:r>
              <a:rPr lang="en-US" sz="2000" spc="-105" dirty="0">
                <a:latin typeface="Arial"/>
                <a:cs typeface="Arial"/>
              </a:rPr>
              <a:t> </a:t>
            </a:r>
            <a:r>
              <a:rPr lang="en-US" sz="2000" dirty="0">
                <a:latin typeface="Arial"/>
                <a:cs typeface="Arial"/>
              </a:rPr>
              <a:t>business</a:t>
            </a:r>
            <a:r>
              <a:rPr lang="en-US" sz="2000" spc="-145" dirty="0">
                <a:latin typeface="Arial"/>
                <a:cs typeface="Arial"/>
              </a:rPr>
              <a:t> </a:t>
            </a:r>
            <a:r>
              <a:rPr lang="en-US" sz="2000" spc="-15" dirty="0">
                <a:latin typeface="Arial"/>
                <a:cs typeface="Arial"/>
              </a:rPr>
              <a:t>risk:</a:t>
            </a:r>
            <a:r>
              <a:rPr lang="en-US" sz="2000" spc="-155" dirty="0">
                <a:latin typeface="Arial"/>
                <a:cs typeface="Arial"/>
              </a:rPr>
              <a:t> </a:t>
            </a:r>
            <a:r>
              <a:rPr lang="en-US" sz="2000" spc="-20" dirty="0">
                <a:latin typeface="Arial"/>
                <a:cs typeface="Arial"/>
              </a:rPr>
              <a:t>The</a:t>
            </a:r>
            <a:r>
              <a:rPr lang="en-US" sz="2000" spc="-60" dirty="0">
                <a:latin typeface="Arial"/>
                <a:cs typeface="Arial"/>
              </a:rPr>
              <a:t> </a:t>
            </a:r>
            <a:r>
              <a:rPr lang="en-US" sz="2000" spc="10" dirty="0">
                <a:latin typeface="Arial"/>
                <a:cs typeface="Arial"/>
              </a:rPr>
              <a:t>product</a:t>
            </a:r>
            <a:r>
              <a:rPr lang="en-US" sz="2000" spc="-100" dirty="0">
                <a:latin typeface="Arial"/>
                <a:cs typeface="Arial"/>
              </a:rPr>
              <a:t> </a:t>
            </a:r>
            <a:r>
              <a:rPr lang="en-US" sz="2000" spc="10" dirty="0">
                <a:latin typeface="Arial"/>
                <a:cs typeface="Arial"/>
              </a:rPr>
              <a:t>has</a:t>
            </a:r>
            <a:r>
              <a:rPr lang="en-US" sz="2000" spc="-145" dirty="0">
                <a:latin typeface="Arial"/>
                <a:cs typeface="Arial"/>
              </a:rPr>
              <a:t> </a:t>
            </a:r>
            <a:r>
              <a:rPr lang="en-US" sz="2000" spc="-5" dirty="0">
                <a:latin typeface="Arial"/>
                <a:cs typeface="Arial"/>
              </a:rPr>
              <a:t>design</a:t>
            </a:r>
            <a:r>
              <a:rPr lang="en-US" sz="2000" spc="-105" dirty="0">
                <a:latin typeface="Arial"/>
                <a:cs typeface="Arial"/>
              </a:rPr>
              <a:t> </a:t>
            </a:r>
            <a:r>
              <a:rPr lang="en-US" sz="2000" spc="5" dirty="0">
                <a:latin typeface="Arial"/>
                <a:cs typeface="Arial"/>
              </a:rPr>
              <a:t>and</a:t>
            </a:r>
            <a:r>
              <a:rPr lang="en-US" sz="2000" spc="-130" dirty="0">
                <a:latin typeface="Arial"/>
                <a:cs typeface="Arial"/>
              </a:rPr>
              <a:t> </a:t>
            </a:r>
            <a:r>
              <a:rPr lang="en-US" sz="2000" spc="20" dirty="0">
                <a:latin typeface="Arial"/>
                <a:cs typeface="Arial"/>
              </a:rPr>
              <a:t>economic</a:t>
            </a:r>
            <a:r>
              <a:rPr lang="en-US" sz="2000" spc="-160" dirty="0">
                <a:latin typeface="Arial"/>
                <a:cs typeface="Arial"/>
              </a:rPr>
              <a:t> </a:t>
            </a:r>
            <a:r>
              <a:rPr lang="en-US" sz="2000" spc="5" dirty="0">
                <a:latin typeface="Arial"/>
                <a:cs typeface="Arial"/>
              </a:rPr>
              <a:t>advantage</a:t>
            </a:r>
            <a:r>
              <a:rPr lang="en-US" sz="2000" spc="-60" dirty="0">
                <a:latin typeface="Arial"/>
                <a:cs typeface="Arial"/>
              </a:rPr>
              <a:t> </a:t>
            </a:r>
            <a:r>
              <a:rPr lang="en-US" sz="2000" dirty="0">
                <a:latin typeface="Arial"/>
                <a:cs typeface="Arial"/>
              </a:rPr>
              <a:t>over</a:t>
            </a:r>
            <a:r>
              <a:rPr lang="en-US" sz="2000" spc="-125" dirty="0">
                <a:latin typeface="Arial"/>
                <a:cs typeface="Arial"/>
              </a:rPr>
              <a:t> </a:t>
            </a:r>
            <a:r>
              <a:rPr lang="en-US" sz="2000" spc="-15" dirty="0">
                <a:latin typeface="Arial"/>
                <a:cs typeface="Arial"/>
              </a:rPr>
              <a:t>every  </a:t>
            </a:r>
            <a:r>
              <a:rPr lang="en-US" sz="2000" spc="25" dirty="0">
                <a:latin typeface="Arial"/>
                <a:cs typeface="Arial"/>
              </a:rPr>
              <a:t>other</a:t>
            </a:r>
            <a:r>
              <a:rPr lang="en-US" sz="2000" spc="-130" dirty="0">
                <a:latin typeface="Arial"/>
                <a:cs typeface="Arial"/>
              </a:rPr>
              <a:t> </a:t>
            </a:r>
            <a:r>
              <a:rPr lang="en-US" sz="2000" spc="10" dirty="0">
                <a:latin typeface="Arial"/>
                <a:cs typeface="Arial"/>
              </a:rPr>
              <a:t>product</a:t>
            </a:r>
            <a:r>
              <a:rPr lang="en-US" sz="2000" spc="-105" dirty="0">
                <a:latin typeface="Arial"/>
                <a:cs typeface="Arial"/>
              </a:rPr>
              <a:t> </a:t>
            </a:r>
            <a:r>
              <a:rPr lang="en-US" sz="2000" spc="5" dirty="0">
                <a:latin typeface="Arial"/>
                <a:cs typeface="Arial"/>
              </a:rPr>
              <a:t>currently</a:t>
            </a:r>
            <a:r>
              <a:rPr lang="en-US" sz="2000" spc="-60" dirty="0">
                <a:latin typeface="Arial"/>
                <a:cs typeface="Arial"/>
              </a:rPr>
              <a:t> </a:t>
            </a:r>
            <a:r>
              <a:rPr lang="en-US" sz="2000" spc="-5" dirty="0">
                <a:latin typeface="Arial"/>
                <a:cs typeface="Arial"/>
              </a:rPr>
              <a:t>in</a:t>
            </a:r>
            <a:r>
              <a:rPr lang="en-US" sz="2000" spc="-110" dirty="0">
                <a:latin typeface="Arial"/>
                <a:cs typeface="Arial"/>
              </a:rPr>
              <a:t> </a:t>
            </a:r>
            <a:r>
              <a:rPr lang="en-US" sz="2000" spc="20" dirty="0">
                <a:latin typeface="Arial"/>
                <a:cs typeface="Arial"/>
              </a:rPr>
              <a:t>the</a:t>
            </a:r>
            <a:r>
              <a:rPr lang="en-US" sz="2000" spc="-60" dirty="0">
                <a:latin typeface="Arial"/>
                <a:cs typeface="Arial"/>
              </a:rPr>
              <a:t> </a:t>
            </a:r>
            <a:r>
              <a:rPr lang="en-US" sz="2000" spc="35" dirty="0">
                <a:latin typeface="Arial"/>
                <a:cs typeface="Arial"/>
              </a:rPr>
              <a:t>market</a:t>
            </a:r>
            <a:r>
              <a:rPr lang="en-US" sz="2000" spc="-105" dirty="0">
                <a:latin typeface="Arial"/>
                <a:cs typeface="Arial"/>
              </a:rPr>
              <a:t> </a:t>
            </a:r>
            <a:r>
              <a:rPr lang="en-US" sz="2000" dirty="0">
                <a:latin typeface="Arial"/>
                <a:cs typeface="Arial"/>
              </a:rPr>
              <a:t>providing</a:t>
            </a:r>
            <a:r>
              <a:rPr lang="en-US" sz="2000" spc="-130" dirty="0">
                <a:latin typeface="Arial"/>
                <a:cs typeface="Arial"/>
              </a:rPr>
              <a:t> </a:t>
            </a:r>
            <a:r>
              <a:rPr lang="en-US" sz="2000" spc="5" dirty="0">
                <a:latin typeface="Arial"/>
                <a:cs typeface="Arial"/>
              </a:rPr>
              <a:t>accurate</a:t>
            </a:r>
            <a:r>
              <a:rPr lang="en-US" sz="2000" spc="-65" dirty="0">
                <a:latin typeface="Arial"/>
                <a:cs typeface="Arial"/>
              </a:rPr>
              <a:t> </a:t>
            </a:r>
            <a:r>
              <a:rPr lang="en-US" sz="2000" spc="5" dirty="0">
                <a:latin typeface="Arial"/>
                <a:cs typeface="Arial"/>
              </a:rPr>
              <a:t>and</a:t>
            </a:r>
            <a:r>
              <a:rPr lang="en-US" sz="2000" spc="-135" dirty="0">
                <a:latin typeface="Arial"/>
                <a:cs typeface="Arial"/>
              </a:rPr>
              <a:t> </a:t>
            </a:r>
            <a:r>
              <a:rPr lang="en-US" sz="2000" spc="-10" dirty="0">
                <a:latin typeface="Arial"/>
                <a:cs typeface="Arial"/>
              </a:rPr>
              <a:t>reliable</a:t>
            </a:r>
            <a:r>
              <a:rPr lang="en-US" sz="2000" spc="-60" dirty="0">
                <a:latin typeface="Arial"/>
                <a:cs typeface="Arial"/>
              </a:rPr>
              <a:t> </a:t>
            </a:r>
            <a:r>
              <a:rPr lang="en-US" sz="2000" spc="10" dirty="0">
                <a:latin typeface="Arial"/>
                <a:cs typeface="Arial"/>
              </a:rPr>
              <a:t>results. Also it can help in increasing the market of Hero Moto Corp.</a:t>
            </a:r>
            <a:endParaRPr lang="en-US" sz="2000" dirty="0">
              <a:latin typeface="Arial"/>
              <a:cs typeface="Arial"/>
            </a:endParaRPr>
          </a:p>
          <a:p>
            <a:pPr marL="205740" marR="5080" indent="-193675">
              <a:lnSpc>
                <a:spcPts val="2220"/>
              </a:lnSpc>
              <a:spcBef>
                <a:spcPts val="880"/>
              </a:spcBef>
              <a:buChar char="•"/>
              <a:tabLst>
                <a:tab pos="206375" algn="l"/>
              </a:tabLst>
            </a:pPr>
            <a:r>
              <a:rPr lang="en-US" sz="2000" spc="-15" dirty="0">
                <a:latin typeface="Arial"/>
                <a:cs typeface="Arial"/>
              </a:rPr>
              <a:t>Workaround</a:t>
            </a:r>
            <a:r>
              <a:rPr lang="en-US" sz="2000" spc="-130" dirty="0">
                <a:latin typeface="Arial"/>
                <a:cs typeface="Arial"/>
              </a:rPr>
              <a:t> </a:t>
            </a:r>
            <a:r>
              <a:rPr lang="en-US" sz="2000" spc="-10" dirty="0">
                <a:latin typeface="Arial"/>
                <a:cs typeface="Arial"/>
              </a:rPr>
              <a:t>procedures:</a:t>
            </a:r>
            <a:r>
              <a:rPr lang="en-US" sz="2000" spc="-155" dirty="0">
                <a:latin typeface="Arial"/>
                <a:cs typeface="Arial"/>
              </a:rPr>
              <a:t> </a:t>
            </a:r>
            <a:r>
              <a:rPr lang="en-US" sz="2000" spc="-75" dirty="0">
                <a:latin typeface="Arial"/>
                <a:cs typeface="Arial"/>
              </a:rPr>
              <a:t>Our</a:t>
            </a:r>
            <a:r>
              <a:rPr lang="en-US" sz="2000" spc="-125" dirty="0">
                <a:latin typeface="Arial"/>
                <a:cs typeface="Arial"/>
              </a:rPr>
              <a:t> </a:t>
            </a:r>
            <a:r>
              <a:rPr lang="en-US" sz="2000" spc="10" dirty="0">
                <a:latin typeface="Arial"/>
                <a:cs typeface="Arial"/>
              </a:rPr>
              <a:t>product</a:t>
            </a:r>
            <a:r>
              <a:rPr lang="en-US" sz="2000" spc="-100" dirty="0">
                <a:latin typeface="Arial"/>
                <a:cs typeface="Arial"/>
              </a:rPr>
              <a:t> </a:t>
            </a:r>
            <a:r>
              <a:rPr lang="en-US" sz="2000" spc="-5" dirty="0">
                <a:latin typeface="Arial"/>
                <a:cs typeface="Arial"/>
              </a:rPr>
              <a:t>is user friendly with has easy interface</a:t>
            </a:r>
            <a:r>
              <a:rPr lang="en-US" sz="2000" spc="-30" dirty="0">
                <a:latin typeface="Arial"/>
                <a:cs typeface="Arial"/>
              </a:rPr>
              <a:t>.</a:t>
            </a:r>
            <a:endParaRPr lang="en-US" sz="2000" dirty="0">
              <a:latin typeface="Arial"/>
              <a:cs typeface="Arial"/>
            </a:endParaRPr>
          </a:p>
        </p:txBody>
      </p:sp>
    </p:spTree>
    <p:extLst>
      <p:ext uri="{BB962C8B-B14F-4D97-AF65-F5344CB8AC3E}">
        <p14:creationId xmlns:p14="http://schemas.microsoft.com/office/powerpoint/2010/main" val="1859998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783771" y="2609349"/>
            <a:ext cx="9946433" cy="707886"/>
          </a:xfrm>
          <a:prstGeom prst="rect">
            <a:avLst/>
          </a:prstGeom>
        </p:spPr>
        <p:txBody>
          <a:bodyPr wrap="square">
            <a:spAutoFit/>
          </a:bodyPr>
          <a:lstStyle/>
          <a:p>
            <a:pPr algn="ctr"/>
            <a:r>
              <a:rPr lang="en-IN" sz="4000" u="sng" dirty="0"/>
              <a:t>THANK YOU</a:t>
            </a:r>
          </a:p>
        </p:txBody>
      </p:sp>
    </p:spTree>
    <p:extLst>
      <p:ext uri="{BB962C8B-B14F-4D97-AF65-F5344CB8AC3E}">
        <p14:creationId xmlns:p14="http://schemas.microsoft.com/office/powerpoint/2010/main" val="293913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graphicFrame>
        <p:nvGraphicFramePr>
          <p:cNvPr id="2" name="Diagram 1">
            <a:extLst>
              <a:ext uri="{FF2B5EF4-FFF2-40B4-BE49-F238E27FC236}">
                <a16:creationId xmlns:a16="http://schemas.microsoft.com/office/drawing/2014/main" id="{ED9F791B-3C86-4C62-B4D3-593DC115146D}"/>
              </a:ext>
            </a:extLst>
          </p:cNvPr>
          <p:cNvGraphicFramePr/>
          <p:nvPr>
            <p:extLst>
              <p:ext uri="{D42A27DB-BD31-4B8C-83A1-F6EECF244321}">
                <p14:modId xmlns:p14="http://schemas.microsoft.com/office/powerpoint/2010/main" val="950310278"/>
              </p:ext>
            </p:extLst>
          </p:nvPr>
        </p:nvGraphicFramePr>
        <p:xfrm>
          <a:off x="245913" y="317241"/>
          <a:ext cx="11529319" cy="6475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799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2824066" y="512592"/>
            <a:ext cx="6096000" cy="707886"/>
          </a:xfrm>
          <a:prstGeom prst="rect">
            <a:avLst/>
          </a:prstGeom>
        </p:spPr>
        <p:txBody>
          <a:bodyPr>
            <a:spAutoFit/>
          </a:bodyPr>
          <a:lstStyle/>
          <a:p>
            <a:pPr algn="ctr"/>
            <a:r>
              <a:rPr lang="en-IN" sz="4000" u="sng" dirty="0"/>
              <a:t>Need Statement </a:t>
            </a:r>
          </a:p>
        </p:txBody>
      </p:sp>
      <p:sp>
        <p:nvSpPr>
          <p:cNvPr id="2" name="Rectangle 1">
            <a:extLst>
              <a:ext uri="{FF2B5EF4-FFF2-40B4-BE49-F238E27FC236}">
                <a16:creationId xmlns:a16="http://schemas.microsoft.com/office/drawing/2014/main" id="{B1AC1726-2CAA-400C-A07B-3E17BBAA96FE}"/>
              </a:ext>
            </a:extLst>
          </p:cNvPr>
          <p:cNvSpPr/>
          <p:nvPr/>
        </p:nvSpPr>
        <p:spPr>
          <a:xfrm>
            <a:off x="961053" y="1731631"/>
            <a:ext cx="10991460" cy="2677656"/>
          </a:xfrm>
          <a:prstGeom prst="rect">
            <a:avLst/>
          </a:prstGeom>
        </p:spPr>
        <p:txBody>
          <a:bodyPr wrap="square">
            <a:spAutoFit/>
          </a:bodyPr>
          <a:lstStyle/>
          <a:p>
            <a:pPr marL="342900" indent="-342900">
              <a:buFont typeface="Wingdings" panose="05000000000000000000" pitchFamily="2" charset="2"/>
              <a:buChar char="Ø"/>
            </a:pPr>
            <a:r>
              <a:rPr lang="en-IN" sz="2400" dirty="0"/>
              <a:t>As we know that a lot of accidents happen due to carelessness and improper driving. There are a lot of reasons of a accident and skidding is one of them.</a:t>
            </a:r>
          </a:p>
          <a:p>
            <a:pPr marL="342900" indent="-342900">
              <a:buFont typeface="Wingdings" panose="05000000000000000000" pitchFamily="2" charset="2"/>
              <a:buChar char="Ø"/>
            </a:pPr>
            <a:r>
              <a:rPr lang="en-IN" sz="2400" dirty="0"/>
              <a:t>Skidding happens due to excessive leaning/bending while driving, improper way of applying of brakes, while turning at the road banks, etc.</a:t>
            </a:r>
          </a:p>
          <a:p>
            <a:pPr marL="342900" indent="-342900">
              <a:buFont typeface="Wingdings" panose="05000000000000000000" pitchFamily="2" charset="2"/>
              <a:buChar char="Ø"/>
            </a:pPr>
            <a:endParaRPr lang="en-IN" sz="2400" dirty="0"/>
          </a:p>
          <a:p>
            <a:r>
              <a:rPr lang="en-IN" sz="2400" dirty="0"/>
              <a:t>Here we have the system that would detect the lean angle while diving and also provide safe lean angle to avoid skidding. </a:t>
            </a:r>
          </a:p>
        </p:txBody>
      </p:sp>
    </p:spTree>
    <p:extLst>
      <p:ext uri="{BB962C8B-B14F-4D97-AF65-F5344CB8AC3E}">
        <p14:creationId xmlns:p14="http://schemas.microsoft.com/office/powerpoint/2010/main" val="155982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7E20CE-8C86-4700-A778-118EF5E49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1" y="251927"/>
            <a:ext cx="10870163" cy="6606073"/>
          </a:xfrm>
          <a:prstGeom prst="rect">
            <a:avLst/>
          </a:prstGeom>
        </p:spPr>
      </p:pic>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Tree>
    <p:extLst>
      <p:ext uri="{BB962C8B-B14F-4D97-AF65-F5344CB8AC3E}">
        <p14:creationId xmlns:p14="http://schemas.microsoft.com/office/powerpoint/2010/main" val="380728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2086946" y="409288"/>
            <a:ext cx="6096000" cy="707886"/>
          </a:xfrm>
          <a:prstGeom prst="rect">
            <a:avLst/>
          </a:prstGeom>
        </p:spPr>
        <p:txBody>
          <a:bodyPr>
            <a:spAutoFit/>
          </a:bodyPr>
          <a:lstStyle/>
          <a:p>
            <a:pPr algn="ctr"/>
            <a:r>
              <a:rPr lang="en-IN" sz="4000" u="sng" dirty="0"/>
              <a:t>Working</a:t>
            </a:r>
            <a:r>
              <a:rPr lang="en-IN" sz="4000" dirty="0"/>
              <a:t> </a:t>
            </a:r>
          </a:p>
        </p:txBody>
      </p:sp>
      <p:sp>
        <p:nvSpPr>
          <p:cNvPr id="2" name="Rectangle 1">
            <a:extLst>
              <a:ext uri="{FF2B5EF4-FFF2-40B4-BE49-F238E27FC236}">
                <a16:creationId xmlns:a16="http://schemas.microsoft.com/office/drawing/2014/main" id="{B63E803B-5416-40EF-9ABB-B780331C65E1}"/>
              </a:ext>
            </a:extLst>
          </p:cNvPr>
          <p:cNvSpPr/>
          <p:nvPr/>
        </p:nvSpPr>
        <p:spPr>
          <a:xfrm>
            <a:off x="242596" y="1908313"/>
            <a:ext cx="8173616" cy="3970318"/>
          </a:xfrm>
          <a:prstGeom prst="rect">
            <a:avLst/>
          </a:prstGeom>
        </p:spPr>
        <p:txBody>
          <a:bodyPr wrap="square">
            <a:spAutoFit/>
          </a:bodyPr>
          <a:lstStyle/>
          <a:p>
            <a:pPr marL="285750" indent="-285750">
              <a:buFont typeface="Wingdings" panose="05000000000000000000" pitchFamily="2" charset="2"/>
              <a:buChar char="Ø"/>
            </a:pPr>
            <a:r>
              <a:rPr lang="en-US" dirty="0"/>
              <a:t>There will be a Device mounted on the front wheel of the 2 wheeler that would calculate the current angle. The calculated angle shall be compared with the safe angle with respect to the speed of the vehicle.</a:t>
            </a:r>
          </a:p>
          <a:p>
            <a:pPr marL="285750" indent="-285750">
              <a:buFont typeface="Wingdings" panose="05000000000000000000" pitchFamily="2" charset="2"/>
              <a:buChar char="Ø"/>
            </a:pPr>
            <a:r>
              <a:rPr lang="en-US" dirty="0"/>
              <a:t> The safe angle shall be predefined for various inputs from the user depending on the road and environmental condition from the database. </a:t>
            </a:r>
          </a:p>
          <a:p>
            <a:pPr marL="285750" indent="-285750">
              <a:buFont typeface="Wingdings" panose="05000000000000000000" pitchFamily="2" charset="2"/>
              <a:buChar char="Ø"/>
            </a:pPr>
            <a:r>
              <a:rPr lang="en-US" u="sng" dirty="0"/>
              <a:t>Environmental Conditions- </a:t>
            </a:r>
            <a:r>
              <a:rPr lang="en-US" dirty="0"/>
              <a:t>the value of friction at different surfaces, the road condition, weather condition, acceleration due to gravity, weight of bike etc.</a:t>
            </a:r>
          </a:p>
          <a:p>
            <a:pPr marL="285750" indent="-285750">
              <a:buFont typeface="Wingdings" panose="05000000000000000000" pitchFamily="2" charset="2"/>
              <a:buChar char="Ø"/>
            </a:pPr>
            <a:r>
              <a:rPr lang="en-US" u="sng" dirty="0"/>
              <a:t>DATABASE</a:t>
            </a:r>
            <a:r>
              <a:rPr lang="en-US" dirty="0"/>
              <a:t>: The database would find the vale of safe w.r.t to the environmental condition, instantaneous velocity of vehicle, etc.</a:t>
            </a:r>
          </a:p>
          <a:p>
            <a:pPr marL="285750" indent="-285750">
              <a:buFont typeface="Wingdings" panose="05000000000000000000" pitchFamily="2" charset="2"/>
              <a:buChar char="Ø"/>
            </a:pPr>
            <a:r>
              <a:rPr lang="en-US" dirty="0"/>
              <a:t>And it would provide a SAFE ANGLE accordingly to the system in order to compare it with instantaneous leaning angle.</a:t>
            </a:r>
          </a:p>
          <a:p>
            <a:pPr marL="285750" indent="-285750">
              <a:buFont typeface="Wingdings" panose="05000000000000000000" pitchFamily="2" charset="2"/>
              <a:buChar char="Ø"/>
            </a:pPr>
            <a:r>
              <a:rPr lang="en-US" dirty="0"/>
              <a:t>If the inclination of the current angle is greater than  the safe angle then an LED indicator will glow in order to caution the rider to slow down. Thus preventing a catastrophic accident.</a:t>
            </a:r>
          </a:p>
        </p:txBody>
      </p:sp>
      <p:pic>
        <p:nvPicPr>
          <p:cNvPr id="6" name="Picture 5">
            <a:extLst>
              <a:ext uri="{FF2B5EF4-FFF2-40B4-BE49-F238E27FC236}">
                <a16:creationId xmlns:a16="http://schemas.microsoft.com/office/drawing/2014/main" id="{39D52657-8884-4EAC-B1AD-C323FA929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849" y="1247775"/>
            <a:ext cx="3573624" cy="4362450"/>
          </a:xfrm>
          <a:prstGeom prst="rect">
            <a:avLst/>
          </a:prstGeom>
        </p:spPr>
      </p:pic>
    </p:spTree>
    <p:extLst>
      <p:ext uri="{BB962C8B-B14F-4D97-AF65-F5344CB8AC3E}">
        <p14:creationId xmlns:p14="http://schemas.microsoft.com/office/powerpoint/2010/main" val="248129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3048000" y="512592"/>
            <a:ext cx="6096000" cy="707886"/>
          </a:xfrm>
          <a:prstGeom prst="rect">
            <a:avLst/>
          </a:prstGeom>
        </p:spPr>
        <p:txBody>
          <a:bodyPr>
            <a:spAutoFit/>
          </a:bodyPr>
          <a:lstStyle/>
          <a:p>
            <a:pPr algn="ctr"/>
            <a:r>
              <a:rPr lang="en-IN" sz="4000" u="sng" dirty="0"/>
              <a:t>PROS AND CONS</a:t>
            </a:r>
          </a:p>
        </p:txBody>
      </p:sp>
      <p:sp>
        <p:nvSpPr>
          <p:cNvPr id="2" name="Rectangle 1">
            <a:extLst>
              <a:ext uri="{FF2B5EF4-FFF2-40B4-BE49-F238E27FC236}">
                <a16:creationId xmlns:a16="http://schemas.microsoft.com/office/drawing/2014/main" id="{1D9B574A-AA87-48FB-876E-9D32F02D3ECA}"/>
              </a:ext>
            </a:extLst>
          </p:cNvPr>
          <p:cNvSpPr/>
          <p:nvPr/>
        </p:nvSpPr>
        <p:spPr>
          <a:xfrm>
            <a:off x="653143" y="1908313"/>
            <a:ext cx="10039739" cy="4955203"/>
          </a:xfrm>
          <a:prstGeom prst="rect">
            <a:avLst/>
          </a:prstGeom>
        </p:spPr>
        <p:txBody>
          <a:bodyPr wrap="square">
            <a:spAutoFit/>
          </a:bodyPr>
          <a:lstStyle/>
          <a:p>
            <a:r>
              <a:rPr lang="en-US" sz="2400" dirty="0"/>
              <a:t>PROS:-</a:t>
            </a:r>
          </a:p>
          <a:p>
            <a:pPr marL="457200" indent="-457200">
              <a:buFont typeface="Wingdings" panose="05000000000000000000" pitchFamily="2" charset="2"/>
              <a:buChar char="Ø"/>
            </a:pPr>
            <a:r>
              <a:rPr lang="en-US" sz="2000" dirty="0"/>
              <a:t>low cost and life saving.</a:t>
            </a:r>
          </a:p>
          <a:p>
            <a:pPr marL="457200" indent="-457200">
              <a:buFont typeface="Wingdings" panose="05000000000000000000" pitchFamily="2" charset="2"/>
              <a:buChar char="Ø"/>
            </a:pPr>
            <a:r>
              <a:rPr lang="en-US" sz="2000" dirty="0"/>
              <a:t>Efficient driving and Safe turnings</a:t>
            </a:r>
          </a:p>
          <a:p>
            <a:pPr marL="457200" indent="-457200">
              <a:buFont typeface="Wingdings" panose="05000000000000000000" pitchFamily="2" charset="2"/>
              <a:buChar char="Ø"/>
            </a:pPr>
            <a:r>
              <a:rPr lang="en-US" sz="2000" dirty="0"/>
              <a:t>Reduce skidding of vehicle and reduce chances of accidents.</a:t>
            </a:r>
          </a:p>
          <a:p>
            <a:pPr marL="457200" indent="-457200">
              <a:buFont typeface="Wingdings" panose="05000000000000000000" pitchFamily="2" charset="2"/>
              <a:buChar char="Ø"/>
            </a:pPr>
            <a:r>
              <a:rPr lang="en-US" sz="2000" dirty="0"/>
              <a:t>Easy installation in existing vehicles.</a:t>
            </a:r>
          </a:p>
          <a:p>
            <a:pPr marL="457200" indent="-457200">
              <a:buFont typeface="Wingdings" panose="05000000000000000000" pitchFamily="2" charset="2"/>
              <a:buChar char="Ø"/>
            </a:pPr>
            <a:r>
              <a:rPr lang="en-US" sz="2000" dirty="0"/>
              <a:t>Great addition in the safety feature chain of the vehicle.</a:t>
            </a:r>
          </a:p>
          <a:p>
            <a:endParaRPr lang="en-US" sz="2000" dirty="0"/>
          </a:p>
          <a:p>
            <a:r>
              <a:rPr lang="en-US" sz="2400" dirty="0"/>
              <a:t>CONS:-</a:t>
            </a:r>
          </a:p>
          <a:p>
            <a:pPr marL="514350" indent="-514350">
              <a:buFont typeface="Wingdings" panose="05000000000000000000" pitchFamily="2" charset="2"/>
              <a:buChar char="Ø"/>
            </a:pPr>
            <a:r>
              <a:rPr lang="en-US" sz="2000" dirty="0"/>
              <a:t>This can’t prevent the rider from accident but act as a prevention measure for smooth riding.</a:t>
            </a:r>
          </a:p>
          <a:p>
            <a:pPr marL="514350" indent="-514350">
              <a:buFont typeface="Wingdings" panose="05000000000000000000" pitchFamily="2" charset="2"/>
              <a:buChar char="Ø"/>
            </a:pPr>
            <a:r>
              <a:rPr lang="en-US" sz="2000" dirty="0"/>
              <a:t>Error may occur due to some environmental conditions. But we can train the system to improve its efficiency. </a:t>
            </a:r>
          </a:p>
          <a:p>
            <a:pPr marL="514350" indent="-514350">
              <a:buFont typeface="Wingdings" panose="05000000000000000000" pitchFamily="2" charset="2"/>
              <a:buChar char="Ø"/>
            </a:pPr>
            <a:r>
              <a:rPr lang="en-US" sz="2000" dirty="0"/>
              <a:t>The sensor may not give the accurate data but we make a rough analysis taking errors under consideration.</a:t>
            </a:r>
          </a:p>
          <a:p>
            <a:pPr marL="457200" indent="-457200">
              <a:buFont typeface="Wingdings" panose="05000000000000000000" pitchFamily="2" charset="2"/>
              <a:buChar char="Ø"/>
            </a:pPr>
            <a:endParaRPr lang="en-IN" sz="2800" dirty="0"/>
          </a:p>
        </p:txBody>
      </p:sp>
    </p:spTree>
    <p:extLst>
      <p:ext uri="{BB962C8B-B14F-4D97-AF65-F5344CB8AC3E}">
        <p14:creationId xmlns:p14="http://schemas.microsoft.com/office/powerpoint/2010/main" val="390287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02345999-4772-45E4-871A-82BF34BE6725}"/>
              </a:ext>
            </a:extLst>
          </p:cNvPr>
          <p:cNvSpPr/>
          <p:nvPr/>
        </p:nvSpPr>
        <p:spPr>
          <a:xfrm>
            <a:off x="1719778" y="613102"/>
            <a:ext cx="4441537" cy="707886"/>
          </a:xfrm>
          <a:prstGeom prst="rect">
            <a:avLst/>
          </a:prstGeom>
        </p:spPr>
        <p:txBody>
          <a:bodyPr wrap="none">
            <a:spAutoFit/>
          </a:bodyPr>
          <a:lstStyle/>
          <a:p>
            <a:r>
              <a:rPr lang="en-IN" sz="4000" u="sng" spc="5" dirty="0"/>
              <a:t>Detailed</a:t>
            </a:r>
            <a:r>
              <a:rPr lang="en-IN" sz="4000" u="sng" spc="-65" dirty="0"/>
              <a:t> </a:t>
            </a:r>
            <a:r>
              <a:rPr lang="en-IN" sz="4000" u="sng" spc="20" dirty="0"/>
              <a:t>Description</a:t>
            </a:r>
            <a:endParaRPr lang="en-IN" sz="4000" u="sng" dirty="0"/>
          </a:p>
        </p:txBody>
      </p:sp>
      <p:sp>
        <p:nvSpPr>
          <p:cNvPr id="5" name="object 3">
            <a:extLst>
              <a:ext uri="{FF2B5EF4-FFF2-40B4-BE49-F238E27FC236}">
                <a16:creationId xmlns:a16="http://schemas.microsoft.com/office/drawing/2014/main" id="{EB5DF353-9E74-4542-AFA0-D4052C928BE5}"/>
              </a:ext>
            </a:extLst>
          </p:cNvPr>
          <p:cNvSpPr/>
          <p:nvPr/>
        </p:nvSpPr>
        <p:spPr>
          <a:xfrm>
            <a:off x="462373" y="1896689"/>
            <a:ext cx="2970637" cy="1554272"/>
          </a:xfrm>
          <a:prstGeom prst="rect">
            <a:avLst/>
          </a:prstGeom>
          <a:blipFill>
            <a:blip r:embed="rId3"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id="{58B9AF03-8D1B-44BF-BB87-EA6F0256FBCA}"/>
              </a:ext>
            </a:extLst>
          </p:cNvPr>
          <p:cNvSpPr/>
          <p:nvPr/>
        </p:nvSpPr>
        <p:spPr>
          <a:xfrm>
            <a:off x="3625514" y="1896689"/>
            <a:ext cx="1920883" cy="1066959"/>
          </a:xfrm>
          <a:prstGeom prst="rect">
            <a:avLst/>
          </a:prstGeom>
        </p:spPr>
        <p:txBody>
          <a:bodyPr wrap="square">
            <a:spAutoFit/>
          </a:bodyPr>
          <a:lstStyle/>
          <a:p>
            <a:pPr marL="12700" marR="5080" indent="177800" algn="just">
              <a:lnSpc>
                <a:spcPts val="1870"/>
              </a:lnSpc>
              <a:spcBef>
                <a:spcPts val="290"/>
              </a:spcBef>
            </a:pPr>
            <a:r>
              <a:rPr lang="en-US" i="1" dirty="0">
                <a:latin typeface="Arial"/>
                <a:cs typeface="Arial"/>
              </a:rPr>
              <a:t>Arduino </a:t>
            </a:r>
            <a:r>
              <a:rPr lang="en-US" i="1" spc="-25" dirty="0">
                <a:latin typeface="Arial"/>
                <a:cs typeface="Arial"/>
              </a:rPr>
              <a:t>Mega  </a:t>
            </a:r>
            <a:r>
              <a:rPr lang="en-US" i="1" spc="5" dirty="0">
                <a:latin typeface="Arial"/>
                <a:cs typeface="Arial"/>
              </a:rPr>
              <a:t>microcontroller  </a:t>
            </a:r>
            <a:r>
              <a:rPr lang="en-US" i="1" spc="15" dirty="0">
                <a:latin typeface="Arial"/>
                <a:cs typeface="Arial"/>
              </a:rPr>
              <a:t>board </a:t>
            </a:r>
            <a:r>
              <a:rPr lang="en-US" i="1" spc="-15" dirty="0">
                <a:latin typeface="Arial"/>
                <a:cs typeface="Arial"/>
              </a:rPr>
              <a:t>based </a:t>
            </a:r>
            <a:r>
              <a:rPr lang="en-US" i="1" dirty="0">
                <a:latin typeface="Arial"/>
                <a:cs typeface="Arial"/>
              </a:rPr>
              <a:t>on  </a:t>
            </a:r>
            <a:r>
              <a:rPr lang="en-US" i="1" spc="5" dirty="0">
                <a:latin typeface="Arial"/>
                <a:cs typeface="Arial"/>
              </a:rPr>
              <a:t>Atmega2560</a:t>
            </a:r>
            <a:endParaRPr lang="en-US" dirty="0">
              <a:latin typeface="Arial"/>
              <a:cs typeface="Arial"/>
            </a:endParaRPr>
          </a:p>
        </p:txBody>
      </p:sp>
      <p:sp>
        <p:nvSpPr>
          <p:cNvPr id="7" name="object 5">
            <a:extLst>
              <a:ext uri="{FF2B5EF4-FFF2-40B4-BE49-F238E27FC236}">
                <a16:creationId xmlns:a16="http://schemas.microsoft.com/office/drawing/2014/main" id="{9A0BC0A0-AF47-4DF5-9FB2-59660BA17B13}"/>
              </a:ext>
            </a:extLst>
          </p:cNvPr>
          <p:cNvSpPr/>
          <p:nvPr/>
        </p:nvSpPr>
        <p:spPr>
          <a:xfrm>
            <a:off x="690286" y="3980244"/>
            <a:ext cx="2742724" cy="1939293"/>
          </a:xfrm>
          <a:prstGeom prst="rect">
            <a:avLst/>
          </a:prstGeom>
          <a:blipFill>
            <a:blip r:embed="rId4" cstate="print"/>
            <a:stretch>
              <a:fillRect/>
            </a:stretch>
          </a:blipFill>
        </p:spPr>
        <p:txBody>
          <a:bodyPr wrap="square" lIns="0" tIns="0" rIns="0" bIns="0" rtlCol="0"/>
          <a:lstStyle/>
          <a:p>
            <a:endParaRPr/>
          </a:p>
        </p:txBody>
      </p:sp>
      <p:sp>
        <p:nvSpPr>
          <p:cNvPr id="8" name="Rectangle 7">
            <a:extLst>
              <a:ext uri="{FF2B5EF4-FFF2-40B4-BE49-F238E27FC236}">
                <a16:creationId xmlns:a16="http://schemas.microsoft.com/office/drawing/2014/main" id="{06B963DC-80F5-4ABE-B40F-90355332ECA7}"/>
              </a:ext>
            </a:extLst>
          </p:cNvPr>
          <p:cNvSpPr/>
          <p:nvPr/>
        </p:nvSpPr>
        <p:spPr>
          <a:xfrm>
            <a:off x="3625515" y="4255617"/>
            <a:ext cx="1920883" cy="1105431"/>
          </a:xfrm>
          <a:prstGeom prst="rect">
            <a:avLst/>
          </a:prstGeom>
        </p:spPr>
        <p:txBody>
          <a:bodyPr wrap="square">
            <a:spAutoFit/>
          </a:bodyPr>
          <a:lstStyle/>
          <a:p>
            <a:pPr marL="12700" marR="5080" indent="177800">
              <a:lnSpc>
                <a:spcPts val="1870"/>
              </a:lnSpc>
              <a:spcBef>
                <a:spcPts val="290"/>
              </a:spcBef>
            </a:pPr>
            <a:r>
              <a:rPr lang="en-US" i="1" spc="10" dirty="0">
                <a:latin typeface="Arial"/>
                <a:cs typeface="Arial"/>
              </a:rPr>
              <a:t>16 </a:t>
            </a:r>
            <a:r>
              <a:rPr lang="en-US" i="1" spc="-15" dirty="0">
                <a:latin typeface="Arial"/>
                <a:cs typeface="Arial"/>
              </a:rPr>
              <a:t>x </a:t>
            </a:r>
            <a:r>
              <a:rPr lang="en-US" i="1" spc="10" dirty="0">
                <a:latin typeface="Arial"/>
                <a:cs typeface="Arial"/>
              </a:rPr>
              <a:t>2 </a:t>
            </a:r>
            <a:r>
              <a:rPr lang="en-US" i="1" spc="25" dirty="0">
                <a:latin typeface="Arial"/>
                <a:cs typeface="Arial"/>
              </a:rPr>
              <a:t>bit  </a:t>
            </a:r>
            <a:r>
              <a:rPr lang="en-US" i="1" spc="-10" dirty="0">
                <a:latin typeface="Arial"/>
                <a:cs typeface="Arial"/>
              </a:rPr>
              <a:t>display provided</a:t>
            </a:r>
          </a:p>
          <a:p>
            <a:pPr marL="12700" marR="5080" indent="177800">
              <a:lnSpc>
                <a:spcPts val="1870"/>
              </a:lnSpc>
              <a:spcBef>
                <a:spcPts val="290"/>
              </a:spcBef>
            </a:pPr>
            <a:r>
              <a:rPr lang="en-US" i="1" spc="-10" dirty="0">
                <a:latin typeface="Arial"/>
                <a:cs typeface="Arial"/>
              </a:rPr>
              <a:t>On dashboard to show angle</a:t>
            </a:r>
            <a:endParaRPr lang="en-US" dirty="0">
              <a:latin typeface="Arial"/>
              <a:cs typeface="Arial"/>
            </a:endParaRPr>
          </a:p>
        </p:txBody>
      </p:sp>
      <p:pic>
        <p:nvPicPr>
          <p:cNvPr id="10" name="Picture 9">
            <a:extLst>
              <a:ext uri="{FF2B5EF4-FFF2-40B4-BE49-F238E27FC236}">
                <a16:creationId xmlns:a16="http://schemas.microsoft.com/office/drawing/2014/main" id="{4AF84BD8-EB47-4020-BEA3-F086C4E06F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0612" y="1422136"/>
            <a:ext cx="2754229" cy="2105025"/>
          </a:xfrm>
          <a:prstGeom prst="rect">
            <a:avLst/>
          </a:prstGeom>
        </p:spPr>
      </p:pic>
      <p:sp>
        <p:nvSpPr>
          <p:cNvPr id="11" name="Rectangle 10">
            <a:extLst>
              <a:ext uri="{FF2B5EF4-FFF2-40B4-BE49-F238E27FC236}">
                <a16:creationId xmlns:a16="http://schemas.microsoft.com/office/drawing/2014/main" id="{40B4944F-97A9-4EB3-9746-BAA6F520F66F}"/>
              </a:ext>
            </a:extLst>
          </p:cNvPr>
          <p:cNvSpPr/>
          <p:nvPr/>
        </p:nvSpPr>
        <p:spPr>
          <a:xfrm>
            <a:off x="9785683" y="2140345"/>
            <a:ext cx="1529013" cy="1066959"/>
          </a:xfrm>
          <a:prstGeom prst="rect">
            <a:avLst/>
          </a:prstGeom>
        </p:spPr>
        <p:txBody>
          <a:bodyPr wrap="square">
            <a:spAutoFit/>
          </a:bodyPr>
          <a:lstStyle/>
          <a:p>
            <a:pPr marL="12700" marR="5080" indent="177800" algn="just">
              <a:lnSpc>
                <a:spcPts val="1870"/>
              </a:lnSpc>
              <a:spcBef>
                <a:spcPts val="290"/>
              </a:spcBef>
            </a:pPr>
            <a:r>
              <a:rPr lang="en-US" i="1" dirty="0">
                <a:latin typeface="Arial"/>
                <a:cs typeface="Arial"/>
              </a:rPr>
              <a:t>LED placed on vehicle Dashboard</a:t>
            </a:r>
            <a:endParaRPr lang="en-US" dirty="0">
              <a:latin typeface="Arial"/>
              <a:cs typeface="Arial"/>
            </a:endParaRPr>
          </a:p>
        </p:txBody>
      </p:sp>
      <p:pic>
        <p:nvPicPr>
          <p:cNvPr id="13" name="Picture 12">
            <a:extLst>
              <a:ext uri="{FF2B5EF4-FFF2-40B4-BE49-F238E27FC236}">
                <a16:creationId xmlns:a16="http://schemas.microsoft.com/office/drawing/2014/main" id="{3534983C-BAB4-451C-99F6-CA172FDCCC01}"/>
              </a:ext>
            </a:extLst>
          </p:cNvPr>
          <p:cNvPicPr>
            <a:picLocks noChangeAspect="1"/>
          </p:cNvPicPr>
          <p:nvPr/>
        </p:nvPicPr>
        <p:blipFill rotWithShape="1">
          <a:blip r:embed="rId6">
            <a:extLst>
              <a:ext uri="{28A0092B-C50C-407E-A947-70E740481C1C}">
                <a14:useLocalDpi xmlns:a14="http://schemas.microsoft.com/office/drawing/2010/main" val="0"/>
              </a:ext>
            </a:extLst>
          </a:blip>
          <a:srcRect l="20435" t="3412" r="16758" b="4199"/>
          <a:stretch/>
        </p:blipFill>
        <p:spPr>
          <a:xfrm rot="16200000">
            <a:off x="6844712" y="3393433"/>
            <a:ext cx="2523125" cy="2791325"/>
          </a:xfrm>
          <a:prstGeom prst="rect">
            <a:avLst/>
          </a:prstGeom>
        </p:spPr>
      </p:pic>
      <p:sp>
        <p:nvSpPr>
          <p:cNvPr id="14" name="Rectangle 13">
            <a:extLst>
              <a:ext uri="{FF2B5EF4-FFF2-40B4-BE49-F238E27FC236}">
                <a16:creationId xmlns:a16="http://schemas.microsoft.com/office/drawing/2014/main" id="{6513E06D-619E-4F4A-9A04-E829366CE88B}"/>
              </a:ext>
            </a:extLst>
          </p:cNvPr>
          <p:cNvSpPr/>
          <p:nvPr/>
        </p:nvSpPr>
        <p:spPr>
          <a:xfrm>
            <a:off x="9948574" y="4416411"/>
            <a:ext cx="1553139" cy="579646"/>
          </a:xfrm>
          <a:prstGeom prst="rect">
            <a:avLst/>
          </a:prstGeom>
        </p:spPr>
        <p:txBody>
          <a:bodyPr wrap="square">
            <a:spAutoFit/>
          </a:bodyPr>
          <a:lstStyle/>
          <a:p>
            <a:pPr marL="12700" marR="5080" indent="177800" algn="just">
              <a:lnSpc>
                <a:spcPts val="1870"/>
              </a:lnSpc>
              <a:spcBef>
                <a:spcPts val="290"/>
              </a:spcBef>
            </a:pPr>
            <a:r>
              <a:rPr lang="en-US" i="1" dirty="0">
                <a:latin typeface="Arial"/>
                <a:cs typeface="Arial"/>
              </a:rPr>
              <a:t>Gyroscope MPU-6050</a:t>
            </a:r>
            <a:endParaRPr lang="en-US" dirty="0">
              <a:latin typeface="Arial"/>
              <a:cs typeface="Arial"/>
            </a:endParaRPr>
          </a:p>
        </p:txBody>
      </p:sp>
    </p:spTree>
    <p:extLst>
      <p:ext uri="{BB962C8B-B14F-4D97-AF65-F5344CB8AC3E}">
        <p14:creationId xmlns:p14="http://schemas.microsoft.com/office/powerpoint/2010/main" val="251404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46FBA-3100-4397-936A-81C4BEBF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1" y="-175242"/>
            <a:ext cx="2083555" cy="2083555"/>
          </a:xfrm>
          <a:prstGeom prst="rect">
            <a:avLst/>
          </a:prstGeom>
        </p:spPr>
      </p:pic>
      <p:sp>
        <p:nvSpPr>
          <p:cNvPr id="4" name="Rectangle 3">
            <a:extLst>
              <a:ext uri="{FF2B5EF4-FFF2-40B4-BE49-F238E27FC236}">
                <a16:creationId xmlns:a16="http://schemas.microsoft.com/office/drawing/2014/main" id="{F3373AEC-1417-4F1A-A549-BBBE05F14247}"/>
              </a:ext>
            </a:extLst>
          </p:cNvPr>
          <p:cNvSpPr/>
          <p:nvPr/>
        </p:nvSpPr>
        <p:spPr>
          <a:xfrm>
            <a:off x="1229349" y="592169"/>
            <a:ext cx="6096000" cy="707886"/>
          </a:xfrm>
          <a:prstGeom prst="rect">
            <a:avLst/>
          </a:prstGeom>
        </p:spPr>
        <p:txBody>
          <a:bodyPr>
            <a:spAutoFit/>
          </a:bodyPr>
          <a:lstStyle/>
          <a:p>
            <a:pPr algn="ctr"/>
            <a:r>
              <a:rPr lang="en-IN" sz="4000" u="sng" dirty="0"/>
              <a:t>VALIDATION/ ANALYSIS</a:t>
            </a:r>
          </a:p>
        </p:txBody>
      </p:sp>
      <p:pic>
        <p:nvPicPr>
          <p:cNvPr id="5" name="Picture 4">
            <a:extLst>
              <a:ext uri="{FF2B5EF4-FFF2-40B4-BE49-F238E27FC236}">
                <a16:creationId xmlns:a16="http://schemas.microsoft.com/office/drawing/2014/main" id="{9DC2B88F-3A11-4AA5-B297-F7215499C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428" y="1481806"/>
            <a:ext cx="5294898" cy="3753853"/>
          </a:xfrm>
          <a:prstGeom prst="rect">
            <a:avLst/>
          </a:prstGeom>
        </p:spPr>
      </p:pic>
      <p:pic>
        <p:nvPicPr>
          <p:cNvPr id="7" name="Picture 6">
            <a:extLst>
              <a:ext uri="{FF2B5EF4-FFF2-40B4-BE49-F238E27FC236}">
                <a16:creationId xmlns:a16="http://schemas.microsoft.com/office/drawing/2014/main" id="{D29ED184-2D07-434D-9271-3528C87C5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349" y="4318350"/>
            <a:ext cx="4034589" cy="2418933"/>
          </a:xfrm>
          <a:prstGeom prst="rect">
            <a:avLst/>
          </a:prstGeom>
        </p:spPr>
      </p:pic>
      <p:pic>
        <p:nvPicPr>
          <p:cNvPr id="9" name="Picture 8">
            <a:extLst>
              <a:ext uri="{FF2B5EF4-FFF2-40B4-BE49-F238E27FC236}">
                <a16:creationId xmlns:a16="http://schemas.microsoft.com/office/drawing/2014/main" id="{91A753A4-7179-42EA-A7DB-BAFB6362D4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581" y="1340451"/>
            <a:ext cx="3567430" cy="2977899"/>
          </a:xfrm>
          <a:prstGeom prst="rect">
            <a:avLst/>
          </a:prstGeom>
        </p:spPr>
      </p:pic>
      <p:sp>
        <p:nvSpPr>
          <p:cNvPr id="10" name="TextBox 9">
            <a:extLst>
              <a:ext uri="{FF2B5EF4-FFF2-40B4-BE49-F238E27FC236}">
                <a16:creationId xmlns:a16="http://schemas.microsoft.com/office/drawing/2014/main" id="{F0E3004E-2F21-4608-8439-2B75C9DEFF59}"/>
              </a:ext>
            </a:extLst>
          </p:cNvPr>
          <p:cNvSpPr txBox="1"/>
          <p:nvPr/>
        </p:nvSpPr>
        <p:spPr>
          <a:xfrm>
            <a:off x="7587916" y="5472559"/>
            <a:ext cx="3753853" cy="400110"/>
          </a:xfrm>
          <a:prstGeom prst="rect">
            <a:avLst/>
          </a:prstGeom>
          <a:noFill/>
        </p:spPr>
        <p:txBody>
          <a:bodyPr wrap="square" rtlCol="0">
            <a:spAutoFit/>
          </a:bodyPr>
          <a:lstStyle/>
          <a:p>
            <a:r>
              <a:rPr lang="en-IN" sz="2000" dirty="0"/>
              <a:t>GRAPHICAL ANALYSIS OF ANGLE </a:t>
            </a:r>
          </a:p>
        </p:txBody>
      </p:sp>
      <p:sp>
        <p:nvSpPr>
          <p:cNvPr id="11" name="Rectangle 10">
            <a:extLst>
              <a:ext uri="{FF2B5EF4-FFF2-40B4-BE49-F238E27FC236}">
                <a16:creationId xmlns:a16="http://schemas.microsoft.com/office/drawing/2014/main" id="{198EB60F-52C6-44C1-9199-5A9DF0812D06}"/>
              </a:ext>
            </a:extLst>
          </p:cNvPr>
          <p:cNvSpPr/>
          <p:nvPr/>
        </p:nvSpPr>
        <p:spPr>
          <a:xfrm>
            <a:off x="4445390" y="2514008"/>
            <a:ext cx="1622432" cy="1015663"/>
          </a:xfrm>
          <a:prstGeom prst="rect">
            <a:avLst/>
          </a:prstGeom>
        </p:spPr>
        <p:txBody>
          <a:bodyPr wrap="square">
            <a:spAutoFit/>
          </a:bodyPr>
          <a:lstStyle/>
          <a:p>
            <a:r>
              <a:rPr lang="en-IN" sz="2000" dirty="0"/>
              <a:t>SPS System on front wheel </a:t>
            </a:r>
          </a:p>
        </p:txBody>
      </p:sp>
    </p:spTree>
    <p:extLst>
      <p:ext uri="{BB962C8B-B14F-4D97-AF65-F5344CB8AC3E}">
        <p14:creationId xmlns:p14="http://schemas.microsoft.com/office/powerpoint/2010/main" val="1797146692"/>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er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ro" id="{02F6FA22-C20A-439D-9F09-D2AD8501632A}" vid="{349DD594-D09F-4DA3-9BB4-58F2C0751820}"/>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1576</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22</vt:i4>
      </vt:variant>
    </vt:vector>
  </HeadingPairs>
  <TitlesOfParts>
    <vt:vector size="32" baseType="lpstr">
      <vt:lpstr>Arial</vt:lpstr>
      <vt:lpstr>Arial Nova</vt:lpstr>
      <vt:lpstr>Calibri</vt:lpstr>
      <vt:lpstr>Calibri Light</vt:lpstr>
      <vt:lpstr>Wingdings</vt:lpstr>
      <vt:lpstr>1_Custom Design</vt:lpstr>
      <vt:lpstr>Custom Design</vt:lpstr>
      <vt:lpstr>hero</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Sadhwani</dc:creator>
  <cp:lastModifiedBy>subhasish das</cp:lastModifiedBy>
  <cp:revision>67</cp:revision>
  <dcterms:created xsi:type="dcterms:W3CDTF">2019-11-10T12:57:17Z</dcterms:created>
  <dcterms:modified xsi:type="dcterms:W3CDTF">2019-12-17T11:29:38Z</dcterms:modified>
</cp:coreProperties>
</file>