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4DFE2-732A-47B1-89AF-350B1C18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-18287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87F0D-34D4-405E-BA14-4A1D30B1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5970444" cy="3687763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AI for Bengali Language Grapheme Classification</a:t>
            </a:r>
            <a:r>
              <a:rPr lang="en-US" sz="3200" dirty="0"/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24DF6-1074-4F0F-898A-F1EF52F0B91F}"/>
              </a:ext>
            </a:extLst>
          </p:cNvPr>
          <p:cNvSpPr txBox="1"/>
          <p:nvPr/>
        </p:nvSpPr>
        <p:spPr>
          <a:xfrm>
            <a:off x="519301" y="5124450"/>
            <a:ext cx="43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– Avengers</a:t>
            </a:r>
          </a:p>
          <a:p>
            <a:r>
              <a:rPr lang="en-US" dirty="0">
                <a:solidFill>
                  <a:schemeClr val="bg2"/>
                </a:solidFill>
              </a:rPr>
              <a:t>Aarthi, Sukirti, Vikas</a:t>
            </a:r>
          </a:p>
        </p:txBody>
      </p:sp>
    </p:spTree>
    <p:extLst>
      <p:ext uri="{BB962C8B-B14F-4D97-AF65-F5344CB8AC3E}">
        <p14:creationId xmlns:p14="http://schemas.microsoft.com/office/powerpoint/2010/main" val="228335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03AF-5D0E-467F-80E7-2FB3D219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FEB0-77EF-484C-90A5-08D24E1B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ML model which is capable of classifying different components of a Bengali Grapheme which can be used in OCR system, conversational AI for Bengali language.</a:t>
            </a:r>
          </a:p>
          <a:p>
            <a:r>
              <a:rPr lang="en-US" dirty="0"/>
              <a:t>Bengali is the 5</a:t>
            </a:r>
            <a:r>
              <a:rPr lang="en-US" baseline="30000" dirty="0"/>
              <a:t>th</a:t>
            </a:r>
            <a:r>
              <a:rPr lang="en-US" dirty="0"/>
              <a:t> most spoken language in the world. So, there is significant business and educational interest in developing AI that can optically recognize images of the handwritten language. 	</a:t>
            </a:r>
          </a:p>
        </p:txBody>
      </p:sp>
    </p:spTree>
    <p:extLst>
      <p:ext uri="{BB962C8B-B14F-4D97-AF65-F5344CB8AC3E}">
        <p14:creationId xmlns:p14="http://schemas.microsoft.com/office/powerpoint/2010/main" val="26769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AACE-3EC2-4C3E-BC45-6FD260A7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840D-03F4-4428-BEB2-9254D407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meaningful unit in a writing system.</a:t>
            </a:r>
          </a:p>
          <a:p>
            <a:r>
              <a:rPr lang="en-US" dirty="0"/>
              <a:t>A grapheme is a letter or a number of letters that represent a sound (phoneme) in a word. Another way to explain it is to say that a grapheme is a letter or letters that spell a sound in a word.</a:t>
            </a:r>
          </a:p>
          <a:p>
            <a:r>
              <a:rPr lang="en-US" dirty="0"/>
              <a:t>Bengali is complex</a:t>
            </a:r>
          </a:p>
          <a:p>
            <a:r>
              <a:rPr lang="en-US" dirty="0"/>
              <a:t>Made up of 11 vowels, 7 consonants and 168 grapheme roots resulting in ~13000 different character variations.</a:t>
            </a:r>
          </a:p>
        </p:txBody>
      </p:sp>
    </p:spTree>
    <p:extLst>
      <p:ext uri="{BB962C8B-B14F-4D97-AF65-F5344CB8AC3E}">
        <p14:creationId xmlns:p14="http://schemas.microsoft.com/office/powerpoint/2010/main" val="3395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806C-0EA2-40E6-BFC9-8AB4E37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FD07-1015-4D46-A313-3C53A3C9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Bengali grapheme has three components – a grapheme root, vowel diacritic, consonant diacritic.</a:t>
            </a:r>
          </a:p>
          <a:p>
            <a:r>
              <a:rPr lang="en-US" sz="2000" dirty="0"/>
              <a:t>Diacritic - a sign which when written above or below a letter indicates a difference in pronunciation.</a:t>
            </a:r>
          </a:p>
          <a:p>
            <a:r>
              <a:rPr lang="lt-LT" sz="2000" dirty="0"/>
              <a:t>Bangla graphemes are a combination of the following units: 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lt-LT" sz="2000" dirty="0"/>
              <a:t>Grapheme roots which can be vowels, consonants or conjuncts 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lt-LT" sz="2000" dirty="0"/>
              <a:t>Vowel Diacritics, i.e. ◌া, ি◌, ◌ী, ◌ু, ◌ূ, ◌ৃ, ĺ◌, Ļ◌, ĺ◌া, ĺ◌ৗ or Nil 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lt-LT" sz="2000" dirty="0"/>
              <a:t>Consonant Diacritics, i.e. ◌্য, ◌ų, ◌ঁ, ◌র্্য, ◌ų্য or Nil</a:t>
            </a:r>
            <a:endParaRPr lang="en-US" sz="2000" dirty="0"/>
          </a:p>
          <a:p>
            <a:r>
              <a:rPr lang="en-US" sz="2000" dirty="0"/>
              <a:t>Bengali NLP research</a:t>
            </a:r>
          </a:p>
          <a:p>
            <a:r>
              <a:rPr lang="en-US" sz="2000" dirty="0"/>
              <a:t>Widespread impact.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3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B0B9-4753-496B-9D8E-03CE17B2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D82C-955D-4AC4-B4C5-F6289826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515600" cy="4160520"/>
          </a:xfrm>
        </p:spPr>
        <p:txBody>
          <a:bodyPr/>
          <a:lstStyle/>
          <a:p>
            <a:r>
              <a:rPr lang="en-US" dirty="0"/>
              <a:t>Done EDA on the dataset. </a:t>
            </a:r>
          </a:p>
          <a:p>
            <a:r>
              <a:rPr lang="en-US" dirty="0"/>
              <a:t>Visualizing the handwritten images.</a:t>
            </a:r>
          </a:p>
          <a:p>
            <a:r>
              <a:rPr lang="en-US" dirty="0"/>
              <a:t>Data augmentation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758-9E29-477F-90DA-C0BCA120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3F72-14E7-405B-BA16-D8AA4E29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– popular deep learning method conducting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525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3BAF-CF22-4C24-A7CB-0D2D5A2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7E5B-A5F9-4C67-90C9-E2E2DB81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accuracy of the predicted labels.</a:t>
            </a:r>
          </a:p>
          <a:p>
            <a:r>
              <a:rPr lang="en-US" dirty="0"/>
              <a:t>Predicted results matching the ground truth.</a:t>
            </a:r>
          </a:p>
        </p:txBody>
      </p:sp>
    </p:spTree>
    <p:extLst>
      <p:ext uri="{BB962C8B-B14F-4D97-AF65-F5344CB8AC3E}">
        <p14:creationId xmlns:p14="http://schemas.microsoft.com/office/powerpoint/2010/main" val="36045424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23C26"/>
      </a:dk2>
      <a:lt2>
        <a:srgbClr val="E8E4E2"/>
      </a:lt2>
      <a:accent1>
        <a:srgbClr val="67A8D6"/>
      </a:accent1>
      <a:accent2>
        <a:srgbClr val="52AFAE"/>
      </a:accent2>
      <a:accent3>
        <a:srgbClr val="5FB28F"/>
      </a:accent3>
      <a:accent4>
        <a:srgbClr val="55B565"/>
      </a:accent4>
      <a:accent5>
        <a:srgbClr val="75B061"/>
      </a:accent5>
      <a:accent6>
        <a:srgbClr val="8FAD51"/>
      </a:accent6>
      <a:hlink>
        <a:srgbClr val="A4785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AI for Bengali Language Grapheme Classification   </vt:lpstr>
      <vt:lpstr>Project and hypothesis</vt:lpstr>
      <vt:lpstr>Grapheme</vt:lpstr>
      <vt:lpstr>Contd.</vt:lpstr>
      <vt:lpstr>Data Collection</vt:lpstr>
      <vt:lpstr>Model implementation </vt:lpstr>
      <vt:lpstr>Performance evaluation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OCR</dc:title>
  <dc:creator>Aarthi Parthipan</dc:creator>
  <cp:lastModifiedBy>Aarthi Parthipan</cp:lastModifiedBy>
  <cp:revision>10</cp:revision>
  <dcterms:created xsi:type="dcterms:W3CDTF">2020-03-23T06:18:00Z</dcterms:created>
  <dcterms:modified xsi:type="dcterms:W3CDTF">2020-03-23T07:44:56Z</dcterms:modified>
</cp:coreProperties>
</file>