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21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CADC-AD8E-4D44-AAAD-E7090325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F058D-03F2-414A-8AC2-D7EFC3265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7671-D336-4BC1-9949-5E9462AE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520C-6246-4615-9377-C7E923CC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4A65-B7F1-42EE-A731-092C20BE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696E-49C7-443A-AAFF-3F7D03A7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25E08-9E58-4DF5-BDC8-6608F074D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27D8-FA43-48FA-993D-80BE7AF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1D14-14F1-4FBF-963F-70C7C23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C7F0-7874-47AF-8EF2-CC7019F2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17FCA-BF0B-418C-B94C-670FBE742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22605-D534-4AA2-BB79-E12D4C61E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E2B5-3A7D-4966-AFB3-DCBFBDAA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C77A-0D02-4208-9B34-4D82CFC5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296E-2FD6-45B0-A8ED-5435973E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98A5-A799-4648-9063-A8110A0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BAA4-B9A3-4E2D-99AF-A5102429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A850-7A68-414C-8755-04E227C8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82A3-EAEA-476A-BB62-2870B0B3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8E94-CE2C-4F77-BCF8-80824231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F089-BD37-483A-921A-88CB79DC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2EE2C-4E18-46CF-BD71-0CDB06E2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51FF-F2AB-47CB-A0EE-4D9819CF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59A7-E521-4FFF-ACDD-F31AC641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5831-4A6F-48B6-98B3-7A4AA277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D6C9-CA58-4E9E-A6A6-5D233059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8CA9-38C0-44B7-9A40-6FCF991A1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66674-F666-4715-9C6C-5E527821D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C3B9-A0CF-48D1-8B54-7417DFB7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A2B9B-F078-4565-8185-725BC15D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55FB0-81D3-40DA-9F25-8E702084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92F6-C9CE-4240-95AB-DFA72717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BD07-2F02-412E-A369-489C184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FD0B8-A77D-4484-8B9A-DAB11BA5F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A61B9-3710-4DEF-BA1D-12ACD41BE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86161-9C4C-4F7F-992D-F83238BC1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3410A-40EA-49DD-9C2D-800358F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85E9A-9F04-49A8-9631-2DCEA024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80C9-C439-4E6A-86AA-1FDDAC16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8B77-6282-41D3-BA14-E31211AC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C9944-B164-4536-8349-12512213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2E89B-A6AA-486F-9376-FE456A44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C29D-E91D-4485-8A37-EB65D248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ADBFC-C138-4FEE-B9BE-218D2DE6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D5A7-8CFA-4BD9-B77B-A336054E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FBF4-90F6-4883-9428-85D7A539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4548-4FC1-45AD-8493-0159E5FD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3605-06ED-457D-AAF9-8793DCB0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973BA-E097-4928-BF77-C8910F438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6D5D-7B67-4905-89DA-AA97E52D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DB17-8AE7-42AA-A7A7-B4E95D6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2ACAF-BC19-400E-B8E2-7B6F57CC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72A4-9945-477F-8F20-6D73614B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59DE-BA8F-4D30-A0B4-497F9A8F0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E2AD8-5B40-486B-8B48-220F6D66E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D0C28-AB02-4174-89D4-AC91B3D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0688-5D2B-4A75-9E57-9C7D5E53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D535-4DBA-4C38-B757-3D843C49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68B9D-B787-498E-B7EA-D5D81D5B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2081-CF23-483A-8EC5-B3C79139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5C2E-C64C-446A-B082-0929B01E7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E067E-C03F-458F-9E71-ACCBB2C8DD41}" type="datetimeFigureOut">
              <a:rPr lang="en-US" smtClean="0"/>
              <a:t>11/08/2021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2250-4FA5-47CB-B932-3388E68C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3D05-B33F-46BC-B3BC-E083F1144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6CB1-674B-4466-BC4C-F0676397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A0D2AD-7D93-4AF1-8E73-E0948CF42B4C}"/>
              </a:ext>
            </a:extLst>
          </p:cNvPr>
          <p:cNvSpPr/>
          <p:nvPr/>
        </p:nvSpPr>
        <p:spPr>
          <a:xfrm>
            <a:off x="670265" y="612556"/>
            <a:ext cx="1451498" cy="27687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B211"/>
                </a:solidFill>
              </a:rPr>
              <a:t>MYUALBANY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85097C1-3E56-4F4E-BB3C-A0762E7EC484}"/>
              </a:ext>
            </a:extLst>
          </p:cNvPr>
          <p:cNvSpPr/>
          <p:nvPr/>
        </p:nvSpPr>
        <p:spPr>
          <a:xfrm>
            <a:off x="2513861" y="612558"/>
            <a:ext cx="664345" cy="27687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B211"/>
                </a:solidFill>
              </a:rPr>
              <a:t>GIVE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B4CF37E-E314-4BE7-BE97-EA9936074B80}"/>
              </a:ext>
            </a:extLst>
          </p:cNvPr>
          <p:cNvSpPr/>
          <p:nvPr/>
        </p:nvSpPr>
        <p:spPr>
          <a:xfrm>
            <a:off x="3719744" y="595422"/>
            <a:ext cx="585926" cy="38174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211"/>
              </a:solidFill>
            </a:endParaRPr>
          </a:p>
        </p:txBody>
      </p:sp>
      <p:pic>
        <p:nvPicPr>
          <p:cNvPr id="78" name="Graphic 77" descr="Magnifying glass with solid fill">
            <a:extLst>
              <a:ext uri="{FF2B5EF4-FFF2-40B4-BE49-F238E27FC236}">
                <a16:creationId xmlns:a16="http://schemas.microsoft.com/office/drawing/2014/main" id="{B5FDDD4B-0465-4982-92E4-284627FD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971" y="612556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97F8138-2C3E-4C53-8243-84EF8EE77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616"/>
            <a:ext cx="12192000" cy="230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28B19-8116-476F-AF0F-09A06A7A1AB2}"/>
              </a:ext>
            </a:extLst>
          </p:cNvPr>
          <p:cNvSpPr/>
          <p:nvPr/>
        </p:nvSpPr>
        <p:spPr>
          <a:xfrm>
            <a:off x="124286" y="3429000"/>
            <a:ext cx="4447713" cy="1089738"/>
          </a:xfrm>
          <a:prstGeom prst="rect">
            <a:avLst/>
          </a:prstGeom>
          <a:solidFill>
            <a:srgbClr val="EEB211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DATA PORTAL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Research Data Portal for The State University of New York, Albany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5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Charania, Chirag K</dc:creator>
  <cp:lastModifiedBy>Charania, Chirag K</cp:lastModifiedBy>
  <cp:revision>3</cp:revision>
  <dcterms:created xsi:type="dcterms:W3CDTF">2021-07-27T21:00:54Z</dcterms:created>
  <dcterms:modified xsi:type="dcterms:W3CDTF">2021-08-12T02:15:25Z</dcterms:modified>
</cp:coreProperties>
</file>