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2" r:id="rId1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5620"/>
    <p:restoredTop sz="94660"/>
  </p:normalViewPr>
  <p:slideViewPr>
    <p:cSldViewPr>
      <p:cViewPr>
        <p:scale>
          <a:sx n="90" d="100"/>
          <a:sy n="90" d="100"/>
        </p:scale>
        <p:origin x="-804" y="-480"/>
      </p:cViewPr>
      <p:guideLst>
        <p:guide orient="horz" pos="1620"/>
        <p:guide pos="2880"/>
      </p:guideLst>
    </p:cSldViewPr>
  </p:slideViewPr>
  <p:notesTextViewPr>
    <p:cViewPr>
      <p:scale>
        <a:sx n="1" d="1"/>
        <a:sy n="1" d="1"/>
      </p:scale>
      <p:origin x="0" y="0"/>
    </p:cViewPr>
  </p:notesTextViewPr>
  <p:sorterViewPr>
    <p:cViewPr>
      <p:scale>
        <a:sx n="170" d="100"/>
        <a:sy n="170" d="100"/>
      </p:scale>
      <p:origin x="0" y="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62"/>
          <a:stretch>
            <a:fillRect/>
          </a:stretch>
        </p:blipFill>
        <p:spPr>
          <a:xfrm>
            <a:off x="0" y="0"/>
            <a:ext cx="9144000" cy="5143500"/>
          </a:xfrm>
          <a:prstGeom prst="rect">
            <a:avLst/>
          </a:prstGeom>
        </p:spPr>
      </p:pic>
      <p:sp>
        <p:nvSpPr>
          <p:cNvPr id="2" name="标题 1"/>
          <p:cNvSpPr>
            <a:spLocks noGrp="1"/>
          </p:cNvSpPr>
          <p:nvPr>
            <p:ph type="ctrTitle"/>
          </p:nvPr>
        </p:nvSpPr>
        <p:spPr>
          <a:xfrm>
            <a:off x="685800" y="1597819"/>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1" y="1347614"/>
            <a:ext cx="4327429" cy="3430910"/>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62"/>
          <a:stretch>
            <a:fillRect/>
          </a:stretch>
        </p:blipFill>
        <p:spPr>
          <a:xfrm>
            <a:off x="0" y="0"/>
            <a:ext cx="9144000" cy="5143500"/>
          </a:xfrm>
          <a:prstGeom prst="rect">
            <a:avLst/>
          </a:prstGeom>
        </p:spPr>
      </p:pic>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0510"/>
            <a:ext cx="9144000" cy="943506"/>
          </a:xfrm>
          <a:prstGeom prst="rect">
            <a:avLst/>
          </a:prstGeom>
        </p:spPr>
      </p:pic>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1520" y="100211"/>
            <a:ext cx="1391709" cy="1103387"/>
          </a:xfrm>
          <a:prstGeom prst="rect">
            <a:avLst/>
          </a:prstGeom>
        </p:spPr>
      </p:pic>
      <p:sp>
        <p:nvSpPr>
          <p:cNvPr id="2" name="标题 1"/>
          <p:cNvSpPr>
            <a:spLocks noGrp="1"/>
          </p:cNvSpPr>
          <p:nvPr>
            <p:ph type="title"/>
          </p:nvPr>
        </p:nvSpPr>
        <p:spPr>
          <a:xfrm>
            <a:off x="457200" y="223473"/>
            <a:ext cx="8229600" cy="692093"/>
          </a:xfrm>
        </p:spPr>
        <p:txBody>
          <a:bodyPr>
            <a:normAutofit/>
          </a:bodyPr>
          <a:lstStyle>
            <a:lvl1pPr algn="r">
              <a:defRPr sz="2800">
                <a:latin typeface="方正粗宋简体" pitchFamily="65" charset="-122"/>
                <a:ea typeface="方正粗宋简体" pitchFamily="65" charset="-122"/>
              </a:defRPr>
            </a:lvl1pPr>
          </a:lstStyle>
          <a:p>
            <a:r>
              <a:rPr lang="zh-CN" altLang="en-US" dirty="0" smtClean="0"/>
              <a:t>单击此处编辑母版标题样式</a:t>
            </a:r>
            <a:endParaRPr lang="zh-CN" altLang="en-US" dirty="0"/>
          </a:p>
        </p:txBody>
      </p:sp>
      <p:pic>
        <p:nvPicPr>
          <p:cNvPr id="10" name="图片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71520" y="4371950"/>
            <a:ext cx="1772480" cy="771550"/>
          </a:xfrm>
          <a:prstGeom prst="rect">
            <a:avLst/>
          </a:prstGeom>
        </p:spPr>
      </p:pic>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2D0E0C-59F0-4625-87C7-965FFA0C4C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88B690-9E34-4145-A6EF-AEA7683DC886}" type="slidenum">
              <a:rPr lang="zh-CN" altLang="en-US" smtClean="0"/>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2D0E0C-59F0-4625-87C7-965FFA0C4C4C}"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088B690-9E34-4145-A6EF-AEA7683DC88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4198" y="867524"/>
            <a:ext cx="7776864" cy="792088"/>
          </a:xfrm>
        </p:spPr>
        <p:txBody>
          <a:bodyPr>
            <a:noAutofit/>
          </a:bodyPr>
          <a:lstStyle/>
          <a:p>
            <a:pPr algn="ctr"/>
            <a:r>
              <a:rPr lang="zh-CN" altLang="en-US" sz="6000" b="1" dirty="0">
                <a:ln w="22225">
                  <a:solidFill>
                    <a:schemeClr val="accent2"/>
                  </a:solidFill>
                  <a:prstDash val="solid"/>
                </a:ln>
                <a:solidFill>
                  <a:schemeClr val="accent2">
                    <a:lumMod val="40000"/>
                    <a:lumOff val="60000"/>
                  </a:schemeClr>
                </a:solidFill>
                <a:effectLst/>
                <a:latin typeface="方正粗活意简体" pitchFamily="65" charset="-122"/>
                <a:ea typeface="方正粗活意简体" pitchFamily="65" charset="-122"/>
              </a:rPr>
              <a:t>中医养生治胃病</a:t>
            </a:r>
            <a:endParaRPr lang="zh-CN" altLang="en-US" sz="6000" b="1" dirty="0">
              <a:ln w="22225">
                <a:solidFill>
                  <a:schemeClr val="accent2"/>
                </a:solidFill>
                <a:prstDash val="solid"/>
              </a:ln>
              <a:solidFill>
                <a:schemeClr val="accent2">
                  <a:lumMod val="40000"/>
                  <a:lumOff val="60000"/>
                </a:schemeClr>
              </a:solidFill>
              <a:effectLst/>
              <a:latin typeface="方正粗活意简体" pitchFamily="65" charset="-122"/>
              <a:ea typeface="方正粗活意简体" pitchFamily="65" charset="-122"/>
            </a:endParaRPr>
          </a:p>
        </p:txBody>
      </p:sp>
      <p:sp>
        <p:nvSpPr>
          <p:cNvPr id="3" name="副标题 2"/>
          <p:cNvSpPr>
            <a:spLocks noGrp="1"/>
          </p:cNvSpPr>
          <p:nvPr>
            <p:ph type="subTitle" idx="1"/>
          </p:nvPr>
        </p:nvSpPr>
        <p:spPr>
          <a:xfrm>
            <a:off x="2411760" y="4155926"/>
            <a:ext cx="6400800" cy="449188"/>
          </a:xfrm>
        </p:spPr>
        <p:txBody>
          <a:bodyPr>
            <a:normAutofit/>
          </a:bodyPr>
          <a:lstStyle/>
          <a:p>
            <a:pPr algn="r"/>
            <a:endParaRPr lang="zh-CN" altLang="en-US" sz="2000" dirty="0">
              <a:solidFill>
                <a:schemeClr val="bg2">
                  <a:lumMod val="25000"/>
                </a:schemeClr>
              </a:solidFill>
            </a:endParaRPr>
          </a:p>
        </p:txBody>
      </p:sp>
      <p:pic>
        <p:nvPicPr>
          <p:cNvPr id="1026" name="Picture 2" descr="C:\Users\Administrator\Desktop\PNG图片48个\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6980" y="195486"/>
            <a:ext cx="693135" cy="864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目录</a:t>
            </a:r>
            <a:endParaRPr lang="zh-CN" altLang="en-US" sz="2800" dirty="0"/>
          </a:p>
        </p:txBody>
      </p:sp>
      <p:grpSp>
        <p:nvGrpSpPr>
          <p:cNvPr id="6" name="组合 5"/>
          <p:cNvGrpSpPr/>
          <p:nvPr/>
        </p:nvGrpSpPr>
        <p:grpSpPr>
          <a:xfrm>
            <a:off x="3203848" y="1635646"/>
            <a:ext cx="3219880" cy="720080"/>
            <a:chOff x="3296336" y="1840758"/>
            <a:chExt cx="3219880" cy="72008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5" name="TextBox 4"/>
            <p:cNvSpPr txBox="1"/>
            <p:nvPr/>
          </p:nvSpPr>
          <p:spPr>
            <a:xfrm>
              <a:off x="4139952" y="2107066"/>
              <a:ext cx="2376264" cy="338554"/>
            </a:xfrm>
            <a:prstGeom prst="rect">
              <a:avLst/>
            </a:prstGeom>
            <a:noFill/>
          </p:spPr>
          <p:txBody>
            <a:bodyPr wrap="square" rtlCol="0">
              <a:spAutoFit/>
            </a:bodyPr>
            <a:lstStyle/>
            <a:p>
              <a:r>
                <a:rPr lang="zh-CN" altLang="en-US" sz="1600" dirty="0" smtClean="0"/>
                <a:t>单击此处添加标题</a:t>
              </a:r>
              <a:endParaRPr lang="zh-CN" altLang="en-US" sz="1600" dirty="0"/>
            </a:p>
          </p:txBody>
        </p:sp>
      </p:grpSp>
      <p:grpSp>
        <p:nvGrpSpPr>
          <p:cNvPr id="7" name="组合 6"/>
          <p:cNvGrpSpPr/>
          <p:nvPr/>
        </p:nvGrpSpPr>
        <p:grpSpPr>
          <a:xfrm>
            <a:off x="3203848" y="3522644"/>
            <a:ext cx="3219880" cy="720080"/>
            <a:chOff x="3296336" y="1840758"/>
            <a:chExt cx="3219880" cy="72008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9" name="TextBox 8"/>
            <p:cNvSpPr txBox="1"/>
            <p:nvPr/>
          </p:nvSpPr>
          <p:spPr>
            <a:xfrm>
              <a:off x="4139952" y="2107066"/>
              <a:ext cx="2376264" cy="338554"/>
            </a:xfrm>
            <a:prstGeom prst="rect">
              <a:avLst/>
            </a:prstGeom>
            <a:noFill/>
          </p:spPr>
          <p:txBody>
            <a:bodyPr wrap="square" rtlCol="0">
              <a:spAutoFit/>
            </a:bodyPr>
            <a:lstStyle/>
            <a:p>
              <a:r>
                <a:rPr lang="zh-CN" altLang="en-US" sz="1600" dirty="0" smtClean="0"/>
                <a:t>单击此处添加标题</a:t>
              </a:r>
              <a:endParaRPr lang="zh-CN" altLang="en-US" sz="1600" dirty="0"/>
            </a:p>
          </p:txBody>
        </p:sp>
      </p:grpSp>
      <p:grpSp>
        <p:nvGrpSpPr>
          <p:cNvPr id="10" name="组合 9"/>
          <p:cNvGrpSpPr/>
          <p:nvPr/>
        </p:nvGrpSpPr>
        <p:grpSpPr>
          <a:xfrm>
            <a:off x="3203848" y="2893644"/>
            <a:ext cx="3219880" cy="720080"/>
            <a:chOff x="3296336" y="1840758"/>
            <a:chExt cx="3219880" cy="720080"/>
          </a:xfrm>
        </p:grpSpPr>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12" name="TextBox 11"/>
            <p:cNvSpPr txBox="1"/>
            <p:nvPr/>
          </p:nvSpPr>
          <p:spPr>
            <a:xfrm>
              <a:off x="4139952" y="2107066"/>
              <a:ext cx="2376264" cy="338554"/>
            </a:xfrm>
            <a:prstGeom prst="rect">
              <a:avLst/>
            </a:prstGeom>
            <a:noFill/>
          </p:spPr>
          <p:txBody>
            <a:bodyPr wrap="square" rtlCol="0">
              <a:spAutoFit/>
            </a:bodyPr>
            <a:lstStyle/>
            <a:p>
              <a:r>
                <a:rPr lang="zh-CN" altLang="en-US" sz="1600" dirty="0" smtClean="0"/>
                <a:t>单击此处添加标题</a:t>
              </a:r>
              <a:endParaRPr lang="zh-CN" altLang="en-US" sz="1600" dirty="0"/>
            </a:p>
          </p:txBody>
        </p:sp>
      </p:grpSp>
      <p:grpSp>
        <p:nvGrpSpPr>
          <p:cNvPr id="13" name="组合 12"/>
          <p:cNvGrpSpPr/>
          <p:nvPr/>
        </p:nvGrpSpPr>
        <p:grpSpPr>
          <a:xfrm>
            <a:off x="3203848" y="2264645"/>
            <a:ext cx="3219880" cy="720080"/>
            <a:chOff x="3296336" y="1840758"/>
            <a:chExt cx="3219880" cy="72008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15" name="TextBox 14"/>
            <p:cNvSpPr txBox="1"/>
            <p:nvPr/>
          </p:nvSpPr>
          <p:spPr>
            <a:xfrm>
              <a:off x="4139952" y="2107066"/>
              <a:ext cx="2376264" cy="338554"/>
            </a:xfrm>
            <a:prstGeom prst="rect">
              <a:avLst/>
            </a:prstGeom>
            <a:noFill/>
          </p:spPr>
          <p:txBody>
            <a:bodyPr wrap="square" rtlCol="0">
              <a:spAutoFit/>
            </a:bodyPr>
            <a:lstStyle/>
            <a:p>
              <a:r>
                <a:rPr lang="zh-CN" altLang="en-US" sz="1600" dirty="0" smtClean="0"/>
                <a:t>单击此处添加标题</a:t>
              </a:r>
              <a:endParaRPr lang="zh-CN" altLang="en-US" sz="1600" dirty="0"/>
            </a:p>
          </p:txBody>
        </p:sp>
      </p:grpSp>
      <p:pic>
        <p:nvPicPr>
          <p:cNvPr id="16" name="Picture 2" descr="E:\我的作品\4比3标准\中国风\传统风格类型模板\PSD2766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203848" y="2885182"/>
            <a:ext cx="3024336" cy="0"/>
          </a:xfrm>
          <a:prstGeom prst="line">
            <a:avLst/>
          </a:prstGeom>
          <a:ln>
            <a:solidFill>
              <a:srgbClr val="B69F7F"/>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nvPr>
        </p:nvSpPr>
        <p:spPr/>
        <p:txBody>
          <a:bodyPr/>
          <a:lstStyle/>
          <a:p>
            <a:r>
              <a:rPr lang="zh-CN" altLang="en-US" dirty="0" smtClean="0"/>
              <a:t>目录</a:t>
            </a:r>
            <a:endParaRPr lang="zh-CN" altLang="en-US" dirty="0"/>
          </a:p>
        </p:txBody>
      </p:sp>
      <p:grpSp>
        <p:nvGrpSpPr>
          <p:cNvPr id="4" name="组合 3"/>
          <p:cNvGrpSpPr/>
          <p:nvPr/>
        </p:nvGrpSpPr>
        <p:grpSpPr>
          <a:xfrm>
            <a:off x="3203848" y="2283718"/>
            <a:ext cx="3219880" cy="720080"/>
            <a:chOff x="3296336" y="1840758"/>
            <a:chExt cx="3219880" cy="72008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96336" y="1840758"/>
              <a:ext cx="1092728" cy="720080"/>
            </a:xfrm>
            <a:prstGeom prst="rect">
              <a:avLst/>
            </a:prstGeom>
          </p:spPr>
        </p:pic>
        <p:sp>
          <p:nvSpPr>
            <p:cNvPr id="6" name="TextBox 5"/>
            <p:cNvSpPr txBox="1"/>
            <p:nvPr/>
          </p:nvSpPr>
          <p:spPr>
            <a:xfrm>
              <a:off x="4139952" y="2107066"/>
              <a:ext cx="2376264" cy="338554"/>
            </a:xfrm>
            <a:prstGeom prst="rect">
              <a:avLst/>
            </a:prstGeom>
            <a:noFill/>
          </p:spPr>
          <p:txBody>
            <a:bodyPr wrap="square" rtlCol="0">
              <a:spAutoFit/>
            </a:bodyPr>
            <a:lstStyle/>
            <a:p>
              <a:r>
                <a:rPr lang="zh-CN" altLang="en-US" sz="1600" dirty="0" smtClean="0"/>
                <a:t>单击此处添加标题</a:t>
              </a:r>
              <a:endParaRPr lang="zh-CN" altLang="en-US" sz="1600" dirty="0"/>
            </a:p>
          </p:txBody>
        </p:sp>
      </p:grpSp>
      <p:sp>
        <p:nvSpPr>
          <p:cNvPr id="9" name="TextBox 8"/>
          <p:cNvSpPr txBox="1"/>
          <p:nvPr/>
        </p:nvSpPr>
        <p:spPr>
          <a:xfrm>
            <a:off x="4052400" y="2992149"/>
            <a:ext cx="2673516" cy="954107"/>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solidFill>
                  <a:schemeClr val="tx1">
                    <a:lumMod val="85000"/>
                    <a:lumOff val="15000"/>
                  </a:schemeClr>
                </a:solidFill>
              </a:rPr>
              <a:t>添加小标题文本</a:t>
            </a:r>
            <a:endParaRPr lang="en-US" altLang="zh-CN" sz="1400" dirty="0" smtClean="0">
              <a:solidFill>
                <a:schemeClr val="tx1">
                  <a:lumMod val="85000"/>
                  <a:lumOff val="15000"/>
                </a:schemeClr>
              </a:solidFill>
            </a:endParaRPr>
          </a:p>
          <a:p>
            <a:pPr marL="285750" indent="-285750">
              <a:buFont typeface="Arial" panose="020B0604020202020204" pitchFamily="34" charset="0"/>
              <a:buChar char="•"/>
            </a:pPr>
            <a:r>
              <a:rPr lang="zh-CN" altLang="en-US" sz="1400" dirty="0" smtClean="0">
                <a:solidFill>
                  <a:schemeClr val="tx1">
                    <a:lumMod val="85000"/>
                    <a:lumOff val="15000"/>
                  </a:schemeClr>
                </a:solidFill>
              </a:rPr>
              <a:t>添加小标题文本</a:t>
            </a:r>
            <a:endParaRPr lang="zh-CN" altLang="en-US" sz="1400" dirty="0" smtClean="0">
              <a:solidFill>
                <a:schemeClr val="tx1">
                  <a:lumMod val="85000"/>
                  <a:lumOff val="15000"/>
                </a:schemeClr>
              </a:solidFill>
            </a:endParaRPr>
          </a:p>
          <a:p>
            <a:pPr marL="285750" indent="-285750">
              <a:buFont typeface="Arial" panose="020B0604020202020204" pitchFamily="34" charset="0"/>
              <a:buChar char="•"/>
            </a:pPr>
            <a:r>
              <a:rPr lang="zh-CN" altLang="en-US" sz="1400" dirty="0" smtClean="0">
                <a:solidFill>
                  <a:schemeClr val="tx1">
                    <a:lumMod val="85000"/>
                    <a:lumOff val="15000"/>
                  </a:schemeClr>
                </a:solidFill>
              </a:rPr>
              <a:t>添加小标题文本</a:t>
            </a:r>
            <a:endParaRPr lang="zh-CN" altLang="en-US" sz="1400" dirty="0" smtClean="0">
              <a:solidFill>
                <a:schemeClr val="tx1">
                  <a:lumMod val="85000"/>
                  <a:lumOff val="15000"/>
                </a:schemeClr>
              </a:solidFill>
            </a:endParaRPr>
          </a:p>
          <a:p>
            <a:pPr marL="285750" indent="-285750">
              <a:buFont typeface="Arial" panose="020B0604020202020204" pitchFamily="34" charset="0"/>
              <a:buChar char="•"/>
            </a:pPr>
            <a:endParaRPr lang="zh-CN" altLang="en-US" sz="1400" dirty="0">
              <a:solidFill>
                <a:schemeClr val="tx1">
                  <a:lumMod val="85000"/>
                  <a:lumOff val="15000"/>
                </a:schemeClr>
              </a:solidFill>
            </a:endParaRPr>
          </a:p>
        </p:txBody>
      </p:sp>
      <p:pic>
        <p:nvPicPr>
          <p:cNvPr id="10" name="Picture 2" descr="E:\我的作品\4比3标准\中国风\传统风格类型模板\PSD2766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内容页参考</a:t>
            </a:r>
            <a:endParaRPr lang="zh-CN" altLang="en-US" dirty="0"/>
          </a:p>
        </p:txBody>
      </p:sp>
      <p:sp>
        <p:nvSpPr>
          <p:cNvPr id="4" name="TextBox 3"/>
          <p:cNvSpPr txBox="1"/>
          <p:nvPr/>
        </p:nvSpPr>
        <p:spPr>
          <a:xfrm>
            <a:off x="1944236" y="1596151"/>
            <a:ext cx="2825080"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a:latin typeface="+mn-ea"/>
                <a:ea typeface="+mn-ea"/>
              </a:rPr>
              <a:t>单击此处添加文本单击此处添加文本单击此处添加文本单击此处添加文本单击此处添加文本</a:t>
            </a:r>
            <a:endParaRPr lang="zh-CN" altLang="en-US" sz="1400" b="0" dirty="0">
              <a:latin typeface="+mn-ea"/>
              <a:ea typeface="+mn-ea"/>
            </a:endParaRPr>
          </a:p>
          <a:p>
            <a:endParaRPr lang="zh-CN" altLang="en-US" sz="1400" b="0" dirty="0">
              <a:latin typeface="+mn-ea"/>
              <a:ea typeface="+mn-ea"/>
            </a:endParaRPr>
          </a:p>
        </p:txBody>
      </p:sp>
      <p:grpSp>
        <p:nvGrpSpPr>
          <p:cNvPr id="5" name="组合 4"/>
          <p:cNvGrpSpPr/>
          <p:nvPr/>
        </p:nvGrpSpPr>
        <p:grpSpPr>
          <a:xfrm>
            <a:off x="678552" y="3025061"/>
            <a:ext cx="1295400" cy="923925"/>
            <a:chOff x="1556420" y="3204557"/>
            <a:chExt cx="1295400" cy="923925"/>
          </a:xfrm>
        </p:grpSpPr>
        <p:pic>
          <p:nvPicPr>
            <p:cNvPr id="6" name="图片 5"/>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7" name="TextBox 6"/>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2</a:t>
              </a:r>
              <a:endParaRPr lang="zh-CN" altLang="en-US" sz="1400" b="1" dirty="0">
                <a:solidFill>
                  <a:schemeClr val="bg1"/>
                </a:solidFill>
                <a:latin typeface="+mn-ea"/>
                <a:cs typeface="Arial" panose="020B0604020202020204" pitchFamily="34" charset="0"/>
              </a:endParaRPr>
            </a:p>
          </p:txBody>
        </p:sp>
      </p:grpSp>
      <p:sp>
        <p:nvSpPr>
          <p:cNvPr id="8" name="TextBox 7"/>
          <p:cNvSpPr txBox="1"/>
          <p:nvPr/>
        </p:nvSpPr>
        <p:spPr>
          <a:xfrm>
            <a:off x="1973952" y="2964681"/>
            <a:ext cx="2795364" cy="1277273"/>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latin typeface="+mn-ea"/>
              </a:rPr>
              <a:t>单击此处添加文本单击此处添加文本单击此处添加文本单击此处添加文本单击此处添加文本</a:t>
            </a:r>
            <a:endParaRPr lang="zh-CN" altLang="en-US" sz="1400" dirty="0" smtClean="0">
              <a:solidFill>
                <a:schemeClr val="tx1">
                  <a:lumMod val="75000"/>
                  <a:lumOff val="25000"/>
                </a:schemeClr>
              </a:solidFill>
              <a:latin typeface="+mn-ea"/>
            </a:endParaRPr>
          </a:p>
          <a:p>
            <a:endParaRPr lang="zh-CN" altLang="en-US" sz="1400" dirty="0" smtClean="0">
              <a:latin typeface="+mn-ea"/>
            </a:endParaRPr>
          </a:p>
        </p:txBody>
      </p:sp>
      <p:grpSp>
        <p:nvGrpSpPr>
          <p:cNvPr id="9" name="组合 8"/>
          <p:cNvGrpSpPr/>
          <p:nvPr/>
        </p:nvGrpSpPr>
        <p:grpSpPr>
          <a:xfrm>
            <a:off x="648836" y="1740545"/>
            <a:ext cx="1295400" cy="923925"/>
            <a:chOff x="1556420" y="3204557"/>
            <a:chExt cx="1295400" cy="923925"/>
          </a:xfrm>
        </p:grpSpPr>
        <p:pic>
          <p:nvPicPr>
            <p:cNvPr id="10" name="图片 9"/>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1" name="TextBox 10"/>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1</a:t>
              </a:r>
              <a:endParaRPr lang="zh-CN" altLang="en-US" sz="1400" b="1" dirty="0">
                <a:solidFill>
                  <a:schemeClr val="bg1"/>
                </a:solidFill>
                <a:latin typeface="+mn-ea"/>
                <a:cs typeface="Arial" panose="020B0604020202020204" pitchFamily="34" charset="0"/>
              </a:endParaRPr>
            </a:p>
          </p:txBody>
        </p:sp>
      </p:grpSp>
      <p:sp>
        <p:nvSpPr>
          <p:cNvPr id="12" name="TextBox 11"/>
          <p:cNvSpPr txBox="1"/>
          <p:nvPr/>
        </p:nvSpPr>
        <p:spPr>
          <a:xfrm>
            <a:off x="5838428" y="1596151"/>
            <a:ext cx="2825080"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r>
              <a:rPr lang="zh-CN" altLang="en-US" sz="1400" b="0" dirty="0">
                <a:latin typeface="+mn-ea"/>
                <a:ea typeface="+mn-ea"/>
              </a:rPr>
              <a:t>单击此处添加文本单击此处添加文本单击此处添加文本单击此处添加文本单击此处添加文本</a:t>
            </a:r>
            <a:endParaRPr lang="zh-CN" altLang="en-US" sz="1400" b="0" dirty="0">
              <a:latin typeface="+mn-ea"/>
              <a:ea typeface="+mn-ea"/>
            </a:endParaRPr>
          </a:p>
          <a:p>
            <a:endParaRPr lang="zh-CN" altLang="en-US" sz="1400" b="0" dirty="0">
              <a:latin typeface="+mn-ea"/>
              <a:ea typeface="+mn-ea"/>
            </a:endParaRPr>
          </a:p>
        </p:txBody>
      </p:sp>
      <p:grpSp>
        <p:nvGrpSpPr>
          <p:cNvPr id="13" name="组合 12"/>
          <p:cNvGrpSpPr/>
          <p:nvPr/>
        </p:nvGrpSpPr>
        <p:grpSpPr>
          <a:xfrm>
            <a:off x="4572744" y="3025061"/>
            <a:ext cx="1295400" cy="923925"/>
            <a:chOff x="1556420" y="3204557"/>
            <a:chExt cx="1295400" cy="923925"/>
          </a:xfrm>
        </p:grpSpPr>
        <p:pic>
          <p:nvPicPr>
            <p:cNvPr id="14" name="图片 13"/>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5" name="TextBox 14"/>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4</a:t>
              </a:r>
              <a:endParaRPr lang="zh-CN" altLang="en-US" sz="1400" b="1" dirty="0">
                <a:solidFill>
                  <a:schemeClr val="bg1"/>
                </a:solidFill>
                <a:latin typeface="+mn-ea"/>
                <a:cs typeface="Arial" panose="020B0604020202020204" pitchFamily="34" charset="0"/>
              </a:endParaRPr>
            </a:p>
          </p:txBody>
        </p:sp>
      </p:grpSp>
      <p:sp>
        <p:nvSpPr>
          <p:cNvPr id="16" name="TextBox 15"/>
          <p:cNvSpPr txBox="1"/>
          <p:nvPr/>
        </p:nvSpPr>
        <p:spPr>
          <a:xfrm>
            <a:off x="5868144" y="2964681"/>
            <a:ext cx="2795364" cy="1277273"/>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latin typeface="+mn-ea"/>
              </a:rPr>
              <a:t>单击此处添加文本单击此处添加文本单击此处添加文本单击此处添加文本单击此处添加文本</a:t>
            </a:r>
            <a:endParaRPr lang="zh-CN" altLang="en-US" sz="1400" dirty="0" smtClean="0">
              <a:solidFill>
                <a:schemeClr val="tx1">
                  <a:lumMod val="75000"/>
                  <a:lumOff val="25000"/>
                </a:schemeClr>
              </a:solidFill>
              <a:latin typeface="+mn-ea"/>
            </a:endParaRPr>
          </a:p>
          <a:p>
            <a:endParaRPr lang="zh-CN" altLang="en-US" sz="1400" dirty="0" smtClean="0">
              <a:latin typeface="+mn-ea"/>
            </a:endParaRPr>
          </a:p>
        </p:txBody>
      </p:sp>
      <p:grpSp>
        <p:nvGrpSpPr>
          <p:cNvPr id="17" name="组合 16"/>
          <p:cNvGrpSpPr/>
          <p:nvPr/>
        </p:nvGrpSpPr>
        <p:grpSpPr>
          <a:xfrm>
            <a:off x="4543028" y="1740545"/>
            <a:ext cx="1295400" cy="923925"/>
            <a:chOff x="1556420" y="3204557"/>
            <a:chExt cx="1295400" cy="923925"/>
          </a:xfrm>
        </p:grpSpPr>
        <p:pic>
          <p:nvPicPr>
            <p:cNvPr id="18" name="图片 17"/>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6420" y="3204557"/>
              <a:ext cx="1295400" cy="923925"/>
            </a:xfrm>
            <a:prstGeom prst="rect">
              <a:avLst/>
            </a:prstGeom>
            <a:effectLst>
              <a:softEdge rad="31750"/>
            </a:effectLst>
          </p:spPr>
        </p:pic>
        <p:sp>
          <p:nvSpPr>
            <p:cNvPr id="19" name="TextBox 18"/>
            <p:cNvSpPr txBox="1"/>
            <p:nvPr/>
          </p:nvSpPr>
          <p:spPr>
            <a:xfrm>
              <a:off x="1998732" y="3425205"/>
              <a:ext cx="432048" cy="307777"/>
            </a:xfrm>
            <a:prstGeom prst="rect">
              <a:avLst/>
            </a:prstGeom>
            <a:noFill/>
          </p:spPr>
          <p:txBody>
            <a:bodyPr wrap="square" rtlCol="0">
              <a:spAutoFit/>
            </a:bodyPr>
            <a:lstStyle/>
            <a:p>
              <a:r>
                <a:rPr lang="en-US" altLang="zh-CN" sz="1400" b="1" dirty="0" smtClean="0">
                  <a:solidFill>
                    <a:schemeClr val="bg1"/>
                  </a:solidFill>
                  <a:latin typeface="+mn-ea"/>
                  <a:cs typeface="Arial" panose="020B0604020202020204" pitchFamily="34" charset="0"/>
                </a:rPr>
                <a:t>3</a:t>
              </a:r>
              <a:endParaRPr lang="zh-CN" altLang="en-US" sz="1400" b="1" dirty="0">
                <a:solidFill>
                  <a:schemeClr val="bg1"/>
                </a:solidFill>
                <a:latin typeface="+mn-ea"/>
                <a:cs typeface="Arial" panose="020B0604020202020204" pitchFamily="34" charset="0"/>
              </a:endParaRPr>
            </a:p>
          </p:txBody>
        </p:sp>
      </p:gr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4241954"/>
            <a:ext cx="1092728" cy="720080"/>
          </a:xfrm>
          <a:prstGeom prst="rect">
            <a:avLst/>
          </a:prstGeom>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内容页参考</a:t>
            </a:r>
            <a:endParaRPr lang="zh-CN" altLang="en-US" dirty="0"/>
          </a:p>
        </p:txBody>
      </p:sp>
      <p:pic>
        <p:nvPicPr>
          <p:cNvPr id="2050" name="Picture 2" descr="E:\我的作品\4比3标准\中国风\传统风格类型模板\PSD276667.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474188">
            <a:off x="7404505" y="3299173"/>
            <a:ext cx="1700064" cy="15256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我的作品\4比3标准\中国风\传统风格类型模板\PSD00276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2088216"/>
            <a:ext cx="2214565" cy="18531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16460" y="1645229"/>
            <a:ext cx="1800200" cy="369332"/>
          </a:xfrm>
          <a:prstGeom prst="rect">
            <a:avLst/>
          </a:prstGeom>
          <a:noFill/>
        </p:spPr>
        <p:txBody>
          <a:bodyPr wrap="square" rtlCol="0">
            <a:spAutoFit/>
          </a:bodyPr>
          <a:lstStyle/>
          <a:p>
            <a:pPr algn="ctr"/>
            <a:r>
              <a:rPr lang="en-US" altLang="zh-CN" b="1" dirty="0" smtClean="0">
                <a:latin typeface="+mn-ea"/>
              </a:rPr>
              <a:t>[ </a:t>
            </a:r>
            <a:r>
              <a:rPr lang="zh-CN" altLang="en-US" sz="1600" dirty="0" smtClean="0">
                <a:latin typeface="+mn-ea"/>
              </a:rPr>
              <a:t>添加图片说明 </a:t>
            </a:r>
            <a:r>
              <a:rPr lang="en-US" altLang="zh-CN" b="1" dirty="0" smtClean="0">
                <a:latin typeface="+mn-ea"/>
              </a:rPr>
              <a:t>]</a:t>
            </a:r>
            <a:endParaRPr lang="zh-CN" altLang="en-US" b="1" dirty="0">
              <a:latin typeface="+mn-ea"/>
            </a:endParaRPr>
          </a:p>
        </p:txBody>
      </p:sp>
      <p:sp>
        <p:nvSpPr>
          <p:cNvPr id="7" name="TextBox 6"/>
          <p:cNvSpPr txBox="1"/>
          <p:nvPr/>
        </p:nvSpPr>
        <p:spPr>
          <a:xfrm>
            <a:off x="4211960" y="1814506"/>
            <a:ext cx="4248472" cy="1061829"/>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pPr marL="285750" indent="-285750">
              <a:buFont typeface="Arial" panose="020B0604020202020204" pitchFamily="34" charset="0"/>
              <a:buChar char="•"/>
            </a:pPr>
            <a:endParaRPr lang="zh-CN" altLang="en-US" sz="1400" b="0" dirty="0">
              <a:solidFill>
                <a:schemeClr val="tx1">
                  <a:lumMod val="85000"/>
                  <a:lumOff val="15000"/>
                </a:schemeClr>
              </a:solidFill>
              <a:latin typeface="+mn-ea"/>
              <a:ea typeface="+mn-ea"/>
            </a:endParaRPr>
          </a:p>
        </p:txBody>
      </p:sp>
      <p:cxnSp>
        <p:nvCxnSpPr>
          <p:cNvPr id="6" name="直接连接符 5"/>
          <p:cNvCxnSpPr/>
          <p:nvPr/>
        </p:nvCxnSpPr>
        <p:spPr>
          <a:xfrm>
            <a:off x="3923928" y="1749662"/>
            <a:ext cx="0" cy="2191715"/>
          </a:xfrm>
          <a:prstGeom prst="line">
            <a:avLst/>
          </a:prstGeom>
          <a:ln>
            <a:solidFill>
              <a:srgbClr val="B69F7F"/>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11960" y="2715766"/>
            <a:ext cx="4364260" cy="1061829"/>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endParaRPr lang="zh-CN" altLang="en-US" sz="1400" b="0" dirty="0">
              <a:solidFill>
                <a:schemeClr val="tx1">
                  <a:lumMod val="85000"/>
                  <a:lumOff val="15000"/>
                </a:schemeClr>
              </a:solidFill>
              <a:latin typeface="+mn-ea"/>
              <a:ea typeface="+mn-ea"/>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内容页参考</a:t>
            </a:r>
            <a:endParaRPr lang="zh-CN" altLang="en-US" dirty="0"/>
          </a:p>
        </p:txBody>
      </p:sp>
      <p:pic>
        <p:nvPicPr>
          <p:cNvPr id="5" name="Picture 3" descr="E:\我的PPT库\PPT图标库\2000种网站或论坛PNG图片图标\png-183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40352" y="3723878"/>
            <a:ext cx="1080120" cy="108012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668146" y="1465058"/>
            <a:ext cx="7072206" cy="3078518"/>
            <a:chOff x="539552" y="1740456"/>
            <a:chExt cx="7344816" cy="4191000"/>
          </a:xfrm>
        </p:grpSpPr>
        <p:grpSp>
          <p:nvGrpSpPr>
            <p:cNvPr id="27" name="组合 26"/>
            <p:cNvGrpSpPr/>
            <p:nvPr/>
          </p:nvGrpSpPr>
          <p:grpSpPr>
            <a:xfrm>
              <a:off x="736600" y="1740456"/>
              <a:ext cx="6959600" cy="4191000"/>
              <a:chOff x="952500" y="1295400"/>
              <a:chExt cx="6959600" cy="4191000"/>
            </a:xfrm>
          </p:grpSpPr>
          <p:cxnSp>
            <p:nvCxnSpPr>
              <p:cNvPr id="28" name="直接连接符​​ 11"/>
              <p:cNvCxnSpPr/>
              <p:nvPr/>
            </p:nvCxnSpPr>
            <p:spPr>
              <a:xfrm>
                <a:off x="73660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29" name="直接连接符​​ 12"/>
              <p:cNvCxnSpPr/>
              <p:nvPr/>
            </p:nvCxnSpPr>
            <p:spPr>
              <a:xfrm>
                <a:off x="67945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0" name="直接连接符​​ 13"/>
              <p:cNvCxnSpPr/>
              <p:nvPr/>
            </p:nvCxnSpPr>
            <p:spPr>
              <a:xfrm>
                <a:off x="56261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1" name="直接连接符​​ 14"/>
              <p:cNvCxnSpPr/>
              <p:nvPr/>
            </p:nvCxnSpPr>
            <p:spPr>
              <a:xfrm>
                <a:off x="62103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2" name="直接连接符​​ 15"/>
              <p:cNvCxnSpPr/>
              <p:nvPr/>
            </p:nvCxnSpPr>
            <p:spPr>
              <a:xfrm>
                <a:off x="44577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3" name="直接连接符​​ 16"/>
              <p:cNvCxnSpPr/>
              <p:nvPr/>
            </p:nvCxnSpPr>
            <p:spPr>
              <a:xfrm>
                <a:off x="50419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4" name="直接连接符​​ 17"/>
              <p:cNvCxnSpPr/>
              <p:nvPr/>
            </p:nvCxnSpPr>
            <p:spPr>
              <a:xfrm>
                <a:off x="32893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5" name="直接连接符​​ 18"/>
              <p:cNvCxnSpPr/>
              <p:nvPr/>
            </p:nvCxnSpPr>
            <p:spPr>
              <a:xfrm>
                <a:off x="38735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6" name="直接连接符​​ 19"/>
              <p:cNvCxnSpPr/>
              <p:nvPr/>
            </p:nvCxnSpPr>
            <p:spPr>
              <a:xfrm>
                <a:off x="21209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7" name="直接连接符​​ 20"/>
              <p:cNvCxnSpPr/>
              <p:nvPr/>
            </p:nvCxnSpPr>
            <p:spPr>
              <a:xfrm>
                <a:off x="27051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8" name="直接连接符​​ 21"/>
              <p:cNvCxnSpPr/>
              <p:nvPr/>
            </p:nvCxnSpPr>
            <p:spPr>
              <a:xfrm>
                <a:off x="9525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39" name="直接连接符​​ 22"/>
              <p:cNvCxnSpPr/>
              <p:nvPr/>
            </p:nvCxnSpPr>
            <p:spPr>
              <a:xfrm>
                <a:off x="15367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cxnSp>
            <p:nvCxnSpPr>
              <p:cNvPr id="40" name="直接连接符​​ 25"/>
              <p:cNvCxnSpPr/>
              <p:nvPr/>
            </p:nvCxnSpPr>
            <p:spPr>
              <a:xfrm>
                <a:off x="7912100" y="1295400"/>
                <a:ext cx="0" cy="4191000"/>
              </a:xfrm>
              <a:prstGeom prst="line">
                <a:avLst/>
              </a:prstGeom>
              <a:ln>
                <a:solidFill>
                  <a:srgbClr val="B69F7F"/>
                </a:solidFill>
              </a:ln>
            </p:spPr>
            <p:style>
              <a:lnRef idx="1">
                <a:schemeClr val="accent2"/>
              </a:lnRef>
              <a:fillRef idx="0">
                <a:schemeClr val="accent2"/>
              </a:fillRef>
              <a:effectRef idx="0">
                <a:schemeClr val="accent2"/>
              </a:effectRef>
              <a:fontRef idx="minor">
                <a:schemeClr val="tx1"/>
              </a:fontRef>
            </p:style>
          </p:cxnSp>
        </p:grpSp>
        <p:sp>
          <p:nvSpPr>
            <p:cNvPr id="41" name="矩形 40"/>
            <p:cNvSpPr/>
            <p:nvPr/>
          </p:nvSpPr>
          <p:spPr>
            <a:xfrm>
              <a:off x="539552" y="1740456"/>
              <a:ext cx="7344816" cy="4191000"/>
            </a:xfrm>
            <a:prstGeom prst="rect">
              <a:avLst/>
            </a:prstGeom>
            <a:noFill/>
            <a:ln>
              <a:solidFill>
                <a:srgbClr val="B69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p:nvSpPr>
        <p:spPr>
          <a:xfrm>
            <a:off x="7906434" y="1203598"/>
            <a:ext cx="553998" cy="2520280"/>
          </a:xfrm>
          <a:prstGeom prst="rect">
            <a:avLst/>
          </a:prstGeom>
          <a:noFill/>
        </p:spPr>
        <p:txBody>
          <a:bodyPr vert="eaVert" wrap="square" rtlCol="0">
            <a:spAutoFit/>
          </a:bodyPr>
          <a:lstStyle/>
          <a:p>
            <a:r>
              <a:rPr lang="en-US" altLang="zh-CN" sz="2400" dirty="0" smtClean="0"/>
              <a:t>《</a:t>
            </a:r>
            <a:r>
              <a:rPr lang="zh-CN" altLang="en-US" sz="2400" dirty="0" smtClean="0"/>
              <a:t>论语十则</a:t>
            </a:r>
            <a:r>
              <a:rPr lang="en-US" altLang="zh-CN" sz="2400" dirty="0" smtClean="0"/>
              <a:t>》</a:t>
            </a:r>
            <a:endParaRPr lang="zh-CN" altLang="en-US" sz="2400" dirty="0"/>
          </a:p>
        </p:txBody>
      </p:sp>
      <p:sp>
        <p:nvSpPr>
          <p:cNvPr id="43" name="TextBox 42"/>
          <p:cNvSpPr txBox="1"/>
          <p:nvPr/>
        </p:nvSpPr>
        <p:spPr>
          <a:xfrm>
            <a:off x="7097503" y="1491630"/>
            <a:ext cx="461665" cy="3168352"/>
          </a:xfrm>
          <a:prstGeom prst="rect">
            <a:avLst/>
          </a:prstGeom>
          <a:noFill/>
        </p:spPr>
        <p:txBody>
          <a:bodyPr vert="eaVert" wrap="square" rtlCol="0">
            <a:spAutoFit/>
          </a:bodyPr>
          <a:lstStyle/>
          <a:p>
            <a:r>
              <a:rPr lang="zh-CN" altLang="en-US" dirty="0" smtClean="0"/>
              <a:t>填写诗词内容吧</a:t>
            </a:r>
            <a:r>
              <a:rPr lang="en-US" altLang="zh-CN" dirty="0" smtClean="0"/>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内容页参考</a:t>
            </a:r>
            <a:endParaRPr lang="zh-CN" altLang="en-US" dirty="0"/>
          </a:p>
        </p:txBody>
      </p:sp>
      <p:sp>
        <p:nvSpPr>
          <p:cNvPr id="72" name="矩形 71"/>
          <p:cNvSpPr/>
          <p:nvPr/>
        </p:nvSpPr>
        <p:spPr>
          <a:xfrm flipH="1">
            <a:off x="4592773" y="1999364"/>
            <a:ext cx="288032" cy="18722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flipH="1">
            <a:off x="3987906" y="2245476"/>
            <a:ext cx="288032" cy="1626096"/>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flipH="1">
            <a:off x="3383039" y="2461500"/>
            <a:ext cx="288032" cy="1410072"/>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flipH="1">
            <a:off x="2778172" y="2749532"/>
            <a:ext cx="288032" cy="1122040"/>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flipH="1">
            <a:off x="2173305" y="3166536"/>
            <a:ext cx="288032" cy="705036"/>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flipH="1">
            <a:off x="1568437" y="3397604"/>
            <a:ext cx="288032" cy="473968"/>
          </a:xfrm>
          <a:prstGeom prst="rect">
            <a:avLst/>
          </a:prstGeom>
          <a:solidFill>
            <a:srgbClr val="B69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18525306">
            <a:off x="918884" y="1622928"/>
            <a:ext cx="3672408" cy="1677144"/>
          </a:xfrm>
          <a:custGeom>
            <a:avLst/>
            <a:gdLst>
              <a:gd name="connsiteX0" fmla="*/ 0 w 2671948"/>
              <a:gd name="connsiteY0" fmla="*/ 0 h 1508166"/>
              <a:gd name="connsiteX1" fmla="*/ 1140031 w 2671948"/>
              <a:gd name="connsiteY1" fmla="*/ 760021 h 1508166"/>
              <a:gd name="connsiteX2" fmla="*/ 2671948 w 2671948"/>
              <a:gd name="connsiteY2" fmla="*/ 1508166 h 1508166"/>
              <a:gd name="connsiteX0-1" fmla="*/ 0 w 2671948"/>
              <a:gd name="connsiteY0-2" fmla="*/ 0 h 1508166"/>
              <a:gd name="connsiteX1-3" fmla="*/ 1345364 w 2671948"/>
              <a:gd name="connsiteY1-4" fmla="*/ 926275 h 1508166"/>
              <a:gd name="connsiteX2-5" fmla="*/ 2671948 w 2671948"/>
              <a:gd name="connsiteY2-6" fmla="*/ 1508166 h 1508166"/>
              <a:gd name="connsiteX0-7" fmla="*/ 0 w 2671948"/>
              <a:gd name="connsiteY0-8" fmla="*/ 0 h 1508166"/>
              <a:gd name="connsiteX1-9" fmla="*/ 1345364 w 2671948"/>
              <a:gd name="connsiteY1-10" fmla="*/ 926275 h 1508166"/>
              <a:gd name="connsiteX2-11" fmla="*/ 2671948 w 2671948"/>
              <a:gd name="connsiteY2-12" fmla="*/ 1508166 h 1508166"/>
            </a:gdLst>
            <a:ahLst/>
            <a:cxnLst>
              <a:cxn ang="0">
                <a:pos x="connsiteX0-1" y="connsiteY0-2"/>
              </a:cxn>
              <a:cxn ang="0">
                <a:pos x="connsiteX1-3" y="connsiteY1-4"/>
              </a:cxn>
              <a:cxn ang="0">
                <a:pos x="connsiteX2-5" y="connsiteY2-6"/>
              </a:cxn>
            </a:cxnLst>
            <a:rect l="l" t="t" r="r" b="b"/>
            <a:pathLst>
              <a:path w="2671948" h="1508166">
                <a:moveTo>
                  <a:pt x="0" y="0"/>
                </a:moveTo>
                <a:cubicBezTo>
                  <a:pt x="347353" y="254330"/>
                  <a:pt x="900039" y="674914"/>
                  <a:pt x="1345364" y="926275"/>
                </a:cubicBezTo>
                <a:cubicBezTo>
                  <a:pt x="1790689" y="1177636"/>
                  <a:pt x="2276949" y="1414153"/>
                  <a:pt x="2671948" y="1508166"/>
                </a:cubicBezTo>
              </a:path>
            </a:pathLst>
          </a:custGeom>
          <a:noFill/>
          <a:ln>
            <a:gradFill flip="none" rotWithShape="1">
              <a:gsLst>
                <a:gs pos="0">
                  <a:srgbClr val="C00000"/>
                </a:gs>
                <a:gs pos="100000">
                  <a:schemeClr val="bg1">
                    <a:alpha val="0"/>
                  </a:schemeClr>
                </a:gs>
              </a:gsLst>
              <a:lin ang="10800000" scaled="1"/>
              <a:tileRect/>
            </a:gra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1280405" y="1813428"/>
            <a:ext cx="3744416" cy="2058144"/>
            <a:chOff x="2771800" y="2276872"/>
            <a:chExt cx="3744416" cy="2058144"/>
          </a:xfrm>
        </p:grpSpPr>
        <p:cxnSp>
          <p:nvCxnSpPr>
            <p:cNvPr id="80" name="直接箭头连接符 79"/>
            <p:cNvCxnSpPr/>
            <p:nvPr/>
          </p:nvCxnSpPr>
          <p:spPr>
            <a:xfrm>
              <a:off x="2771800" y="4335016"/>
              <a:ext cx="3744416" cy="0"/>
            </a:xfrm>
            <a:prstGeom prst="straightConnector1">
              <a:avLst/>
            </a:prstGeom>
            <a:ln>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2783675" y="2276872"/>
              <a:ext cx="0" cy="2058144"/>
            </a:xfrm>
            <a:prstGeom prst="straightConnector1">
              <a:avLst/>
            </a:prstGeom>
            <a:ln>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4402998"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2012</a:t>
            </a:r>
            <a:endParaRPr lang="zh-CN" altLang="en-US" sz="1400" dirty="0">
              <a:solidFill>
                <a:schemeClr val="tx1">
                  <a:lumMod val="75000"/>
                  <a:lumOff val="25000"/>
                </a:schemeClr>
              </a:solidFill>
            </a:endParaRPr>
          </a:p>
        </p:txBody>
      </p:sp>
      <p:sp>
        <p:nvSpPr>
          <p:cNvPr id="83" name="TextBox 82"/>
          <p:cNvSpPr txBox="1"/>
          <p:nvPr/>
        </p:nvSpPr>
        <p:spPr>
          <a:xfrm>
            <a:off x="3802467"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2011</a:t>
            </a:r>
            <a:endParaRPr lang="zh-CN" altLang="en-US" sz="1400" dirty="0">
              <a:solidFill>
                <a:schemeClr val="tx1">
                  <a:lumMod val="75000"/>
                  <a:lumOff val="25000"/>
                </a:schemeClr>
              </a:solidFill>
            </a:endParaRPr>
          </a:p>
        </p:txBody>
      </p:sp>
      <p:sp>
        <p:nvSpPr>
          <p:cNvPr id="84" name="TextBox 83"/>
          <p:cNvSpPr txBox="1"/>
          <p:nvPr/>
        </p:nvSpPr>
        <p:spPr>
          <a:xfrm>
            <a:off x="3201938"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2010</a:t>
            </a:r>
            <a:endParaRPr lang="zh-CN" altLang="en-US" sz="1400" dirty="0">
              <a:solidFill>
                <a:schemeClr val="tx1">
                  <a:lumMod val="75000"/>
                  <a:lumOff val="25000"/>
                </a:schemeClr>
              </a:solidFill>
            </a:endParaRPr>
          </a:p>
        </p:txBody>
      </p:sp>
      <p:sp>
        <p:nvSpPr>
          <p:cNvPr id="85" name="TextBox 84"/>
          <p:cNvSpPr txBox="1"/>
          <p:nvPr/>
        </p:nvSpPr>
        <p:spPr>
          <a:xfrm>
            <a:off x="2601409"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2009</a:t>
            </a:r>
            <a:endParaRPr lang="zh-CN" altLang="en-US" sz="1400" dirty="0">
              <a:solidFill>
                <a:schemeClr val="tx1">
                  <a:lumMod val="75000"/>
                  <a:lumOff val="25000"/>
                </a:schemeClr>
              </a:solidFill>
            </a:endParaRPr>
          </a:p>
        </p:txBody>
      </p:sp>
      <p:sp>
        <p:nvSpPr>
          <p:cNvPr id="86" name="TextBox 85"/>
          <p:cNvSpPr txBox="1"/>
          <p:nvPr/>
        </p:nvSpPr>
        <p:spPr>
          <a:xfrm>
            <a:off x="2000880"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2008</a:t>
            </a:r>
            <a:endParaRPr lang="zh-CN" altLang="en-US" sz="1400" dirty="0">
              <a:solidFill>
                <a:schemeClr val="tx1">
                  <a:lumMod val="75000"/>
                  <a:lumOff val="25000"/>
                </a:schemeClr>
              </a:solidFill>
            </a:endParaRPr>
          </a:p>
        </p:txBody>
      </p:sp>
      <p:sp>
        <p:nvSpPr>
          <p:cNvPr id="87" name="TextBox 86"/>
          <p:cNvSpPr txBox="1"/>
          <p:nvPr/>
        </p:nvSpPr>
        <p:spPr>
          <a:xfrm>
            <a:off x="1400351" y="3854315"/>
            <a:ext cx="639919"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2007</a:t>
            </a:r>
            <a:endParaRPr lang="zh-CN" altLang="en-US" sz="1400" dirty="0">
              <a:solidFill>
                <a:schemeClr val="tx1">
                  <a:lumMod val="75000"/>
                  <a:lumOff val="25000"/>
                </a:schemeClr>
              </a:solidFill>
            </a:endParaRPr>
          </a:p>
        </p:txBody>
      </p:sp>
      <p:sp>
        <p:nvSpPr>
          <p:cNvPr id="88" name="TextBox 87"/>
          <p:cNvSpPr txBox="1"/>
          <p:nvPr/>
        </p:nvSpPr>
        <p:spPr>
          <a:xfrm>
            <a:off x="839748" y="1652634"/>
            <a:ext cx="461665" cy="693460"/>
          </a:xfrm>
          <a:prstGeom prst="rect">
            <a:avLst/>
          </a:prstGeom>
          <a:noFill/>
        </p:spPr>
        <p:txBody>
          <a:bodyPr vert="eaVert" wrap="none" rtlCol="0">
            <a:spAutoFit/>
          </a:bodyPr>
          <a:lstStyle/>
          <a:p>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Y</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变量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9" name="Picture 3" descr="E:\我的PPT库\PPT图标库\2000种网站或论坛PNG图片图标\png-183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40352" y="372387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p:cNvSpPr txBox="1"/>
          <p:nvPr/>
        </p:nvSpPr>
        <p:spPr>
          <a:xfrm>
            <a:off x="5436108" y="1666095"/>
            <a:ext cx="3024336"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endParaRPr lang="zh-CN" altLang="en-US" sz="1400" b="0" dirty="0">
              <a:solidFill>
                <a:schemeClr val="tx1">
                  <a:lumMod val="85000"/>
                  <a:lumOff val="15000"/>
                </a:schemeClr>
              </a:solidFill>
              <a:latin typeface="+mn-ea"/>
              <a:ea typeface="+mn-ea"/>
            </a:endParaRPr>
          </a:p>
        </p:txBody>
      </p:sp>
      <p:sp>
        <p:nvSpPr>
          <p:cNvPr id="91" name="TextBox 90"/>
          <p:cNvSpPr txBox="1"/>
          <p:nvPr/>
        </p:nvSpPr>
        <p:spPr>
          <a:xfrm>
            <a:off x="5436108" y="2768633"/>
            <a:ext cx="3024336" cy="1384995"/>
          </a:xfrm>
          <a:prstGeom prst="rect">
            <a:avLst/>
          </a:prstGeom>
          <a:noFill/>
        </p:spPr>
        <p:txBody>
          <a:bodyPr wrap="square" rtlCol="0">
            <a:spAutoFit/>
          </a:bodyPr>
          <a:lstStyle>
            <a:defPPr>
              <a:defRPr lang="zh-CN"/>
            </a:defPPr>
            <a:lvl1pPr>
              <a:lnSpc>
                <a:spcPct val="150000"/>
              </a:lnSpc>
              <a:defRPr b="1">
                <a:solidFill>
                  <a:schemeClr val="tx1">
                    <a:lumMod val="75000"/>
                    <a:lumOff val="25000"/>
                  </a:schemeClr>
                </a:solidFill>
                <a:latin typeface="隶书" panose="02010509060101010101" pitchFamily="49" charset="-122"/>
                <a:ea typeface="隶书" panose="02010509060101010101" pitchFamily="49" charset="-122"/>
              </a:defRPr>
            </a:lvl1pPr>
          </a:lstStyle>
          <a:p>
            <a:pPr marL="285750" indent="-285750">
              <a:buFont typeface="Arial" panose="020B0604020202020204" pitchFamily="34" charset="0"/>
              <a:buChar char="•"/>
            </a:pPr>
            <a:r>
              <a:rPr lang="zh-CN" altLang="en-US" sz="1400" b="0" dirty="0">
                <a:solidFill>
                  <a:schemeClr val="tx1">
                    <a:lumMod val="85000"/>
                    <a:lumOff val="15000"/>
                  </a:schemeClr>
                </a:solidFill>
                <a:latin typeface="+mn-ea"/>
                <a:ea typeface="+mn-ea"/>
              </a:rPr>
              <a:t>单击此处添加文本单击此处添加文本单击此处添加文本单击此处添加文本单击此处添加文本</a:t>
            </a:r>
            <a:endParaRPr lang="zh-CN" altLang="en-US" sz="1400" b="0" dirty="0">
              <a:solidFill>
                <a:schemeClr val="tx1">
                  <a:lumMod val="85000"/>
                  <a:lumOff val="15000"/>
                </a:schemeClr>
              </a:solidFill>
              <a:latin typeface="+mn-ea"/>
              <a:ea typeface="+mn-ea"/>
            </a:endParaRPr>
          </a:p>
          <a:p>
            <a:endParaRPr lang="zh-CN" altLang="en-US" sz="1400" b="0" dirty="0">
              <a:solidFill>
                <a:schemeClr val="tx1">
                  <a:lumMod val="85000"/>
                  <a:lumOff val="15000"/>
                </a:schemeClr>
              </a:solidFill>
              <a:latin typeface="+mn-ea"/>
              <a:ea typeface="+mn-ea"/>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3608" y="3507854"/>
            <a:ext cx="7776864" cy="792088"/>
          </a:xfrm>
        </p:spPr>
        <p:txBody>
          <a:bodyPr>
            <a:normAutofit/>
          </a:bodyPr>
          <a:lstStyle/>
          <a:p>
            <a:pPr algn="r"/>
            <a:r>
              <a:rPr lang="en-US" altLang="zh-CN" sz="3200" dirty="0" smtClean="0">
                <a:solidFill>
                  <a:schemeClr val="bg2">
                    <a:lumMod val="25000"/>
                  </a:schemeClr>
                </a:solidFill>
                <a:latin typeface="方正粗宋简体" pitchFamily="65" charset="-122"/>
                <a:ea typeface="方正粗宋简体" pitchFamily="65" charset="-122"/>
              </a:rPr>
              <a:t>THANKS</a:t>
            </a:r>
            <a:endParaRPr lang="zh-CN" altLang="en-US" sz="3200" dirty="0">
              <a:solidFill>
                <a:schemeClr val="bg2">
                  <a:lumMod val="25000"/>
                </a:schemeClr>
              </a:solidFill>
              <a:latin typeface="方正粗宋简体" pitchFamily="65" charset="-122"/>
              <a:ea typeface="方正粗宋简体" pitchFamily="65" charset="-122"/>
            </a:endParaRPr>
          </a:p>
        </p:txBody>
      </p:sp>
      <p:sp>
        <p:nvSpPr>
          <p:cNvPr id="3" name="副标题 2"/>
          <p:cNvSpPr>
            <a:spLocks noGrp="1"/>
          </p:cNvSpPr>
          <p:nvPr>
            <p:ph type="subTitle" idx="1"/>
          </p:nvPr>
        </p:nvSpPr>
        <p:spPr>
          <a:xfrm>
            <a:off x="2411760" y="4155926"/>
            <a:ext cx="6400800" cy="449188"/>
          </a:xfrm>
        </p:spPr>
        <p:txBody>
          <a:bodyPr>
            <a:normAutofit/>
          </a:bodyPr>
          <a:lstStyle/>
          <a:p>
            <a:pPr algn="r"/>
            <a:r>
              <a:rPr lang="zh-CN" altLang="en-US" sz="2000" dirty="0" smtClean="0">
                <a:solidFill>
                  <a:schemeClr val="bg2">
                    <a:lumMod val="25000"/>
                  </a:schemeClr>
                </a:solidFill>
              </a:rPr>
              <a:t>谢谢大家！</a:t>
            </a:r>
            <a:endParaRPr lang="zh-CN" altLang="en-US" sz="2000" dirty="0">
              <a:solidFill>
                <a:schemeClr val="bg2">
                  <a:lumMod val="25000"/>
                </a:schemeClr>
              </a:solidFill>
            </a:endParaRPr>
          </a:p>
        </p:txBody>
      </p:sp>
      <p:pic>
        <p:nvPicPr>
          <p:cNvPr id="1026" name="Picture 2" descr="C:\Users\Administrator\Desktop\PNG图片48个\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6980" y="195486"/>
            <a:ext cx="693135" cy="8640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76256" y="483517"/>
            <a:ext cx="1354740" cy="276999"/>
          </a:xfrm>
          <a:prstGeom prst="rect">
            <a:avLst/>
          </a:prstGeom>
          <a:noFill/>
        </p:spPr>
        <p:txBody>
          <a:bodyPr wrap="square" rtlCol="0">
            <a:spAutoFit/>
          </a:bodyPr>
          <a:lstStyle/>
          <a:p>
            <a:pPr algn="r"/>
            <a:r>
              <a:rPr lang="zh-CN" altLang="en-US" sz="1200" dirty="0" smtClean="0">
                <a:solidFill>
                  <a:schemeClr val="bg2">
                    <a:lumMod val="25000"/>
                  </a:schemeClr>
                </a:solidFill>
              </a:rPr>
              <a:t>点此添加</a:t>
            </a:r>
            <a:r>
              <a:rPr lang="en-US" altLang="zh-CN" sz="1200" dirty="0" smtClean="0">
                <a:solidFill>
                  <a:schemeClr val="bg2">
                    <a:lumMod val="25000"/>
                  </a:schemeClr>
                </a:solidFill>
                <a:latin typeface="Times New Roman" panose="02020603050405020304" pitchFamily="18" charset="0"/>
                <a:cs typeface="Times New Roman" panose="02020603050405020304" pitchFamily="18" charset="0"/>
              </a:rPr>
              <a:t>LOGO</a:t>
            </a:r>
            <a:endParaRPr lang="zh-CN" alt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7" name="矩形 6"/>
          <p:cNvSpPr/>
          <p:nvPr/>
        </p:nvSpPr>
        <p:spPr>
          <a:xfrm>
            <a:off x="1763688" y="3075806"/>
            <a:ext cx="792088"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模板下载：</a:t>
            </a:r>
            <a:r>
              <a:rPr kumimoji="0" lang="en-US" altLang="zh-CN" sz="100" b="0" i="0" u="none" strike="noStrike" kern="0" cap="none" spc="0" normalizeH="0" baseline="0" noProof="0" dirty="0">
                <a:ln>
                  <a:noFill/>
                </a:ln>
                <a:solidFill>
                  <a:sysClr val="windowText" lastClr="000000"/>
                </a:solidFill>
                <a:effectLst/>
                <a:uLnTx/>
                <a:uFillTx/>
              </a:rPr>
              <a:t>www.1ppt.com/moban/     </a:t>
            </a:r>
            <a:r>
              <a:rPr kumimoji="0" lang="zh-CN" altLang="en-US" sz="100" b="0" i="0" u="none" strike="noStrike" kern="0" cap="none" spc="0" normalizeH="0" baseline="0" noProof="0" dirty="0">
                <a:ln>
                  <a:noFill/>
                </a:ln>
                <a:solidFill>
                  <a:sysClr val="windowText" lastClr="000000"/>
                </a:solidFill>
                <a:effectLst/>
                <a:uLnTx/>
                <a:uFillTx/>
              </a:rPr>
              <a:t>行业</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www.1ppt.com/hangye/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节日</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www.1ppt.com/jieri/           PPT</a:t>
            </a:r>
            <a:r>
              <a:rPr kumimoji="0" lang="zh-CN" altLang="en-US" sz="100" b="0" i="0" u="none" strike="noStrike" kern="0" cap="none" spc="0" normalizeH="0" baseline="0" noProof="0" dirty="0">
                <a:ln>
                  <a:noFill/>
                </a:ln>
                <a:solidFill>
                  <a:sysClr val="windowText" lastClr="000000"/>
                </a:solidFill>
                <a:effectLst/>
                <a:uLnTx/>
                <a:uFillTx/>
              </a:rPr>
              <a:t>素材下载：</a:t>
            </a:r>
            <a:r>
              <a:rPr kumimoji="0" lang="en-US" altLang="zh-CN" sz="100" b="0" i="0" u="none" strike="noStrike" kern="0" cap="none" spc="0" normalizeH="0" baseline="0" noProof="0" dirty="0">
                <a:ln>
                  <a:noFill/>
                </a:ln>
                <a:solidFill>
                  <a:sysClr val="windowText" lastClr="000000"/>
                </a:solidFill>
                <a:effectLst/>
                <a:uLnTx/>
                <a:uFillTx/>
              </a:rPr>
              <a:t>www.1ppt.com/sucai/</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背景图片：</a:t>
            </a:r>
            <a:r>
              <a:rPr kumimoji="0" lang="en-US" altLang="zh-CN" sz="100" b="0" i="0" u="none" strike="noStrike" kern="0" cap="none" spc="0" normalizeH="0" baseline="0" noProof="0" dirty="0">
                <a:ln>
                  <a:noFill/>
                </a:ln>
                <a:solidFill>
                  <a:sysClr val="windowText" lastClr="000000"/>
                </a:solidFill>
                <a:effectLst/>
                <a:uLnTx/>
                <a:uFillTx/>
              </a:rPr>
              <a:t>www.1ppt.com/beijing/      PPT</a:t>
            </a:r>
            <a:r>
              <a:rPr kumimoji="0" lang="zh-CN" altLang="en-US" sz="100" b="0" i="0" u="none" strike="noStrike" kern="0" cap="none" spc="0" normalizeH="0" baseline="0" noProof="0" dirty="0">
                <a:ln>
                  <a:noFill/>
                </a:ln>
                <a:solidFill>
                  <a:sysClr val="windowText" lastClr="000000"/>
                </a:solidFill>
                <a:effectLst/>
                <a:uLnTx/>
                <a:uFillTx/>
              </a:rPr>
              <a:t>图表下载：</a:t>
            </a:r>
            <a:r>
              <a:rPr kumimoji="0" lang="en-US" altLang="zh-CN" sz="100" b="0" i="0" u="none" strike="noStrike" kern="0" cap="none" spc="0" normalizeH="0" baseline="0" noProof="0" dirty="0">
                <a:ln>
                  <a:noFill/>
                </a:ln>
                <a:solidFill>
                  <a:sysClr val="windowText" lastClr="000000"/>
                </a:solidFill>
                <a:effectLst/>
                <a:uLnTx/>
                <a:uFillTx/>
              </a:rPr>
              <a:t>www.1ppt.com/tubiao/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优秀</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下载：</a:t>
            </a:r>
            <a:r>
              <a:rPr kumimoji="0" lang="en-US" altLang="zh-CN" sz="100" b="0" i="0" u="none" strike="noStrike" kern="0" cap="none" spc="0" normalizeH="0" baseline="0" noProof="0" dirty="0">
                <a:ln>
                  <a:noFill/>
                </a:ln>
                <a:solidFill>
                  <a:sysClr val="windowText" lastClr="000000"/>
                </a:solidFill>
                <a:effectLst/>
                <a:uLnTx/>
                <a:uFillTx/>
              </a:rPr>
              <a:t>www.1ppt.com/xiazai/        PPT</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www.1ppt.com/powerpoint/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Word</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www.1ppt.com/word/              Excel</a:t>
            </a:r>
            <a:r>
              <a:rPr kumimoji="0" lang="zh-CN" altLang="en-US" sz="100" b="0" i="0" u="none" strike="noStrike" kern="0" cap="none" spc="0" normalizeH="0" baseline="0" noProof="0" dirty="0">
                <a:ln>
                  <a:noFill/>
                </a:ln>
                <a:solidFill>
                  <a:sysClr val="windowText" lastClr="000000"/>
                </a:solidFill>
                <a:effectLst/>
                <a:uLnTx/>
                <a:uFillTx/>
              </a:rPr>
              <a:t>教程：</a:t>
            </a:r>
            <a:r>
              <a:rPr kumimoji="0" lang="en-US" altLang="zh-CN" sz="100" b="0" i="0" u="none" strike="noStrike" kern="0" cap="none" spc="0" normalizeH="0" baseline="0" noProof="0" dirty="0">
                <a:ln>
                  <a:noFill/>
                </a:ln>
                <a:solidFill>
                  <a:sysClr val="windowText" lastClr="000000"/>
                </a:solidFill>
                <a:effectLst/>
                <a:uLnTx/>
                <a:uFillTx/>
              </a:rPr>
              <a:t>www.1ppt.com/excel/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资料下载：</a:t>
            </a:r>
            <a:r>
              <a:rPr kumimoji="0" lang="en-US" altLang="zh-CN" sz="100" b="0" i="0" u="none" strike="noStrike" kern="0" cap="none" spc="0" normalizeH="0" baseline="0" noProof="0" dirty="0">
                <a:ln>
                  <a:noFill/>
                </a:ln>
                <a:solidFill>
                  <a:sysClr val="windowText" lastClr="000000"/>
                </a:solidFill>
                <a:effectLst/>
                <a:uLnTx/>
                <a:uFillTx/>
              </a:rPr>
              <a:t>www.1ppt.com/ziliao/                PPT</a:t>
            </a:r>
            <a:r>
              <a:rPr kumimoji="0" lang="zh-CN" altLang="en-US" sz="100" b="0" i="0" u="none" strike="noStrike" kern="0" cap="none" spc="0" normalizeH="0" baseline="0" noProof="0" dirty="0">
                <a:ln>
                  <a:noFill/>
                </a:ln>
                <a:solidFill>
                  <a:sysClr val="windowText" lastClr="000000"/>
                </a:solidFill>
                <a:effectLst/>
                <a:uLnTx/>
                <a:uFillTx/>
              </a:rPr>
              <a:t>课件下载：</a:t>
            </a:r>
            <a:r>
              <a:rPr kumimoji="0" lang="en-US" altLang="zh-CN" sz="100" b="0" i="0" u="none" strike="noStrike" kern="0" cap="none" spc="0" normalizeH="0" baseline="0" noProof="0" dirty="0">
                <a:ln>
                  <a:noFill/>
                </a:ln>
                <a:solidFill>
                  <a:sysClr val="windowText" lastClr="000000"/>
                </a:solidFill>
                <a:effectLst/>
                <a:uLnTx/>
                <a:uFillTx/>
              </a:rPr>
              <a:t>www.1ppt.com/kejian/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范文下载：</a:t>
            </a:r>
            <a:r>
              <a:rPr kumimoji="0" lang="en-US" altLang="zh-CN" sz="100" b="0" i="0" u="none" strike="noStrike" kern="0" cap="none" spc="0" normalizeH="0" baseline="0" noProof="0" dirty="0">
                <a:ln>
                  <a:noFill/>
                </a:ln>
                <a:solidFill>
                  <a:sysClr val="windowText" lastClr="000000"/>
                </a:solidFill>
                <a:effectLst/>
                <a:uLnTx/>
                <a:uFillTx/>
              </a:rPr>
              <a:t>www.1ppt.com/fanwen/             </a:t>
            </a:r>
            <a:r>
              <a:rPr kumimoji="0" lang="zh-CN" altLang="en-US" sz="100" b="0" i="0" u="none" strike="noStrike" kern="0" cap="none" spc="0" normalizeH="0" baseline="0" noProof="0" dirty="0">
                <a:ln>
                  <a:noFill/>
                </a:ln>
                <a:solidFill>
                  <a:sysClr val="windowText" lastClr="000000"/>
                </a:solidFill>
                <a:effectLst/>
                <a:uLnTx/>
                <a:uFillTx/>
              </a:rPr>
              <a:t>试卷下载：</a:t>
            </a:r>
            <a:r>
              <a:rPr kumimoji="0" lang="en-US" altLang="zh-CN" sz="100" b="0" i="0" u="none" strike="noStrike" kern="0" cap="none" spc="0" normalizeH="0" baseline="0" noProof="0" dirty="0">
                <a:ln>
                  <a:noFill/>
                </a:ln>
                <a:solidFill>
                  <a:sysClr val="windowText" lastClr="000000"/>
                </a:solidFill>
                <a:effectLst/>
                <a:uLnTx/>
                <a:uFillTx/>
              </a:rPr>
              <a:t>www.1ppt.com/shiti/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教案下载：</a:t>
            </a:r>
            <a:r>
              <a:rPr kumimoji="0" lang="en-US" altLang="zh-CN" sz="100" b="0" i="0" u="none" strike="noStrike" kern="0" cap="none" spc="0" normalizeH="0" baseline="0" noProof="0" dirty="0">
                <a:ln>
                  <a:noFill/>
                </a:ln>
                <a:solidFill>
                  <a:sysClr val="windowText" lastClr="000000"/>
                </a:solidFill>
                <a:effectLst/>
                <a:uLnTx/>
                <a:uFillTx/>
              </a:rPr>
              <a:t>www.1ppt.com/jiaoan/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 </a:t>
            </a:r>
            <a:endParaRPr kumimoji="0" lang="zh-CN" altLang="en-US" sz="100" b="0" i="0" u="none" strike="noStrike" kern="0" cap="none" spc="0" normalizeH="0" baseline="0" noProof="0" dirty="0">
              <a:ln>
                <a:noFill/>
              </a:ln>
              <a:solidFill>
                <a:sysClr val="windowText" lastClr="000000"/>
              </a:solidFill>
              <a:effectLst/>
              <a:uLnTx/>
              <a:uFillTx/>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8">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986</Words>
  <Application>WPS 演示</Application>
  <PresentationFormat>全屏显示(16:9)</PresentationFormat>
  <Paragraphs>97</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方正粗宋简体</vt:lpstr>
      <vt:lpstr>方正粗活意简体</vt:lpstr>
      <vt:lpstr>Times New Roman</vt:lpstr>
      <vt:lpstr>隶书</vt:lpstr>
      <vt:lpstr>微软雅黑</vt:lpstr>
      <vt:lpstr>Arial</vt:lpstr>
      <vt:lpstr>Calibri</vt:lpstr>
      <vt:lpstr>Arial Unicode MS</vt:lpstr>
      <vt:lpstr>Office 主题​​</vt:lpstr>
      <vt:lpstr>POWERPOINT模板</vt:lpstr>
      <vt:lpstr>目录</vt:lpstr>
      <vt:lpstr>目录</vt:lpstr>
      <vt:lpstr>内容页参考</vt:lpstr>
      <vt:lpstr>内容页参考</vt:lpstr>
      <vt:lpstr>内容页参考</vt:lpstr>
      <vt:lpstr>内容页参考</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POWERPOINT模板</dc:title>
  <dc:creator>王琳</dc:creator>
  <cp:lastModifiedBy>liliandong</cp:lastModifiedBy>
  <cp:revision>17</cp:revision>
  <dcterms:created xsi:type="dcterms:W3CDTF">2012-12-02T05:44:00Z</dcterms:created>
  <dcterms:modified xsi:type="dcterms:W3CDTF">2017-09-21T02:03:15Z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2052-10.1.0.6750</vt:lpwstr>
  </property>
</Properties>
</file>