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7" r:id="rId6"/>
    <p:sldId id="264" r:id="rId7"/>
    <p:sldId id="263" r:id="rId8"/>
    <p:sldId id="265" r:id="rId9"/>
    <p:sldId id="262" r:id="rId10"/>
    <p:sldId id="261" r:id="rId11"/>
    <p:sldId id="266" r:id="rId12"/>
    <p:sldId id="258" r:id="rId13"/>
    <p:sldId id="271" r:id="rId14"/>
    <p:sldId id="257" r:id="rId15"/>
    <p:sldId id="259" r:id="rId16"/>
    <p:sldId id="260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753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25</cp:revision>
  <dcterms:created xsi:type="dcterms:W3CDTF">2024-06-21T14:28:55Z</dcterms:created>
  <dcterms:modified xsi:type="dcterms:W3CDTF">2024-06-24T19:27:30Z</dcterms:modified>
</cp:coreProperties>
</file>