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64" r:id="rId5"/>
    <p:sldId id="263" r:id="rId6"/>
    <p:sldId id="265" r:id="rId7"/>
    <p:sldId id="262" r:id="rId8"/>
    <p:sldId id="261" r:id="rId9"/>
    <p:sldId id="266" r:id="rId10"/>
    <p:sldId id="258" r:id="rId11"/>
    <p:sldId id="257" r:id="rId12"/>
    <p:sldId id="259" r:id="rId13"/>
    <p:sldId id="26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https://www.barracuda.com/support/glossary/intrusion-detection-system#:~:text=An%20intrusion%20detection%20system%20(IDS,information%20and%20event%20management%20system.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https://csrc.nist.gov/glossary/term/industrial_control_system#:~:text=Industrial%20control%20systems%20include%20supervisory,controllers%20to%20control%20localized%20processes.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00199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Analysis of an Industrial Control System (ICS)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37" y="923925"/>
            <a:ext cx="8280326" cy="4559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2" y="1289300"/>
            <a:ext cx="7818136" cy="427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Intrusion Detection System (IDS) Breakdown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vs Benign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Industrial Control System (ICS)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Control processes for industrial systems such as manufacturing, product handling, production, and distribution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Electrical, mechanical, hydraulic, pneumatic,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Often uses UDP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Older, less reliable protocol, but faster than TCP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ICS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99C2AE8-AD4D-90F7-432A-93324C0F2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950971"/>
            <a:ext cx="7937008" cy="4956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339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6</cp:revision>
  <dcterms:created xsi:type="dcterms:W3CDTF">2024-06-21T14:28:55Z</dcterms:created>
  <dcterms:modified xsi:type="dcterms:W3CDTF">2024-06-21T19:16:48Z</dcterms:modified>
</cp:coreProperties>
</file>