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2" r:id="rId4"/>
    <p:sldId id="270" r:id="rId5"/>
    <p:sldId id="264" r:id="rId6"/>
    <p:sldId id="263" r:id="rId7"/>
    <p:sldId id="265" r:id="rId8"/>
    <p:sldId id="262" r:id="rId9"/>
    <p:sldId id="261" r:id="rId10"/>
    <p:sldId id="266" r:id="rId11"/>
    <p:sldId id="258" r:id="rId12"/>
    <p:sldId id="271" r:id="rId13"/>
    <p:sldId id="257" r:id="rId14"/>
    <p:sldId id="259" r:id="rId15"/>
    <p:sldId id="260" r:id="rId16"/>
    <p:sldId id="267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5" y="2028825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588"/>
            <a:ext cx="9144000" cy="1655762"/>
          </a:xfrm>
        </p:spPr>
        <p:txBody>
          <a:bodyPr/>
          <a:lstStyle/>
          <a:p>
            <a:r>
              <a:rPr lang="en-US" dirty="0"/>
              <a:t>A Data-Driven Analysis of 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IDS Sensors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both internally (at subnet boundaries) and externally (at the perimeter)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network segments at key points within the network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Critical servers or subnet boundaries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 alerts with internal logs (firewall logs) that contain original IP address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IDS with a Security Information and Event Management (SIEM) system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Will aggregate and correlate data from multiple 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Configure NAT devices to log detailed translation information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internal-to-external IP mappings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trace back the internal source of traffic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above recommendations will offer a more in-depth opportunity for future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original dataset shows how necessary it is to configure your IDS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on a properly configured dataset may prove invaluable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ptos" panose="02110004020202020204"/>
              </a:rPr>
              <a:t>Sources and Contact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E929B-76E0-E019-7EDB-255B9E840683}"/>
              </a:ext>
            </a:extLst>
          </p:cNvPr>
          <p:cNvSpPr txBox="1"/>
          <p:nvPr/>
        </p:nvSpPr>
        <p:spPr>
          <a:xfrm>
            <a:off x="112776" y="428625"/>
            <a:ext cx="1196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https://docs.zeek.org/en/current/scripts/base/protocols/conn/main.zeek.html</a:t>
            </a:r>
          </a:p>
          <a:p>
            <a:endParaRPr lang="en-US" dirty="0"/>
          </a:p>
          <a:p>
            <a:r>
              <a:rPr lang="en-US" dirty="0"/>
              <a:t>ipinfo.io</a:t>
            </a:r>
          </a:p>
          <a:p>
            <a:endParaRPr lang="en-US" dirty="0"/>
          </a:p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18F18-20FD-4E96-BB19-31D7813399EE}"/>
              </a:ext>
            </a:extLst>
          </p:cNvPr>
          <p:cNvSpPr txBox="1"/>
          <p:nvPr/>
        </p:nvSpPr>
        <p:spPr>
          <a:xfrm>
            <a:off x="112776" y="3609975"/>
            <a:ext cx="115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 err="1"/>
              <a:t>sklearn</a:t>
            </a:r>
            <a:br>
              <a:rPr lang="en-US" dirty="0"/>
            </a:br>
            <a:r>
              <a:rPr lang="en-US" dirty="0"/>
              <a:t>network</a:t>
            </a:r>
          </a:p>
          <a:p>
            <a:r>
              <a:rPr lang="en-US" dirty="0" err="1"/>
              <a:t>Ipinfo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https://github.com/sdave777/Internet-of-Things_IDS_Data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F8499-0DEE-AE39-10EB-B93AE93501DB}"/>
              </a:ext>
            </a:extLst>
          </p:cNvPr>
          <p:cNvSpPr txBox="1"/>
          <p:nvPr/>
        </p:nvSpPr>
        <p:spPr>
          <a:xfrm>
            <a:off x="8620887" y="3609975"/>
            <a:ext cx="357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Contact:</a:t>
            </a:r>
          </a:p>
          <a:p>
            <a:endParaRPr lang="en-US" b="1" dirty="0"/>
          </a:p>
          <a:p>
            <a:r>
              <a:rPr lang="en-US" dirty="0"/>
              <a:t>david.scott.98@spaceforce.mil</a:t>
            </a:r>
          </a:p>
          <a:p>
            <a:endParaRPr lang="en-US" dirty="0"/>
          </a:p>
          <a:p>
            <a:r>
              <a:rPr lang="en-US" dirty="0"/>
              <a:t>SPC4 Scott, David</a:t>
            </a:r>
          </a:p>
          <a:p>
            <a:r>
              <a:rPr lang="en-US" dirty="0"/>
              <a:t>Cyber Intelligence Analyst, USSF</a:t>
            </a:r>
            <a:br>
              <a:rPr lang="en-US" dirty="0"/>
            </a:br>
            <a:r>
              <a:rPr lang="en-US" dirty="0"/>
              <a:t>71 ISRS Detachment 6</a:t>
            </a:r>
          </a:p>
        </p:txBody>
      </p:sp>
    </p:spTree>
    <p:extLst>
      <p:ext uri="{BB962C8B-B14F-4D97-AF65-F5344CB8AC3E}">
        <p14:creationId xmlns:p14="http://schemas.microsoft.com/office/powerpoint/2010/main" val="3757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Data and the Goal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178273" y="814244"/>
            <a:ext cx="11665527" cy="512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Data and Methodology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Includes captures of both malicious and benign traffic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Retrieved from Kaggle: https://www.kaggle.com/datasets/wittigenz/hydras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Contains more than 23,000 rows, without duplicates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need to convert binary string values into integer values “1” and “0”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For example: Malicious will equal 1 and benign will equal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Columns with non-binary string values may be dropped for certain stages of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Research Objective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assist in assessing the effectiveness of this IDS on IoT devices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Will be directly applicable to similar data ingest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Data and Goal</a:t>
            </a:r>
          </a:p>
        </p:txBody>
      </p:sp>
    </p:spTree>
    <p:extLst>
      <p:ext uri="{BB962C8B-B14F-4D97-AF65-F5344CB8AC3E}">
        <p14:creationId xmlns:p14="http://schemas.microsoft.com/office/powerpoint/2010/main" val="164997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Internet of Things (IoT)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Software and other technologies that connect and exchange data with other devices and systems over the internet or other communications networks.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Smart Appliances (Security camera, lights, thermostats,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Wearable Devices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Healthcare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IoT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753</Words>
  <Application>Microsoft Office PowerPoint</Application>
  <PresentationFormat>Widescreen</PresentationFormat>
  <Paragraphs>100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22</cp:revision>
  <dcterms:created xsi:type="dcterms:W3CDTF">2024-06-21T14:28:55Z</dcterms:created>
  <dcterms:modified xsi:type="dcterms:W3CDTF">2024-06-24T18:15:16Z</dcterms:modified>
</cp:coreProperties>
</file>