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2" r:id="rId4"/>
    <p:sldId id="270" r:id="rId5"/>
    <p:sldId id="261" r:id="rId6"/>
    <p:sldId id="267" r:id="rId7"/>
    <p:sldId id="264" r:id="rId8"/>
    <p:sldId id="263" r:id="rId9"/>
    <p:sldId id="265" r:id="rId10"/>
    <p:sldId id="262" r:id="rId11"/>
    <p:sldId id="274" r:id="rId12"/>
    <p:sldId id="275" r:id="rId13"/>
    <p:sldId id="258" r:id="rId14"/>
    <p:sldId id="271" r:id="rId15"/>
    <p:sldId id="257" r:id="rId16"/>
    <p:sldId id="259" r:id="rId17"/>
    <p:sldId id="260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Network Analysis and Cybersecurity Prioritization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Network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be wise to limit, if not eliminate, TCP traffic.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Targeted IP Addresses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A9F26-1A0B-E73D-D2AE-65777CF9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34" y="553206"/>
            <a:ext cx="9354331" cy="57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Tools and Proof of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5410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Prediction of malicious activity for IP addresses: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Will include</a:t>
            </a: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 all the data from the dataset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Duration of connection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Protocol used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Amount of data transferred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Ports that were accessed</a:t>
            </a:r>
          </a:p>
          <a:p>
            <a:pPr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70EFF-A317-0ADD-3411-851E9C7B5BB6}"/>
              </a:ext>
            </a:extLst>
          </p:cNvPr>
          <p:cNvSpPr txBox="1"/>
          <p:nvPr/>
        </p:nvSpPr>
        <p:spPr>
          <a:xfrm>
            <a:off x="5638800" y="485775"/>
            <a:ext cx="5410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Potential IP addresses for prediction: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185.244.25.235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	123.59.209.185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Aptos" panose="02110004020202020204"/>
              </a:rPr>
              <a:t>	1.1.1.1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ptos" panose="02110004020202020204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Aptos" panose="02110004020202020204"/>
              </a:rPr>
              <a:t>147.231.100.5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Aptos" panose="02110004020202020204"/>
            </a:endParaRPr>
          </a:p>
          <a:p>
            <a:pPr algn="r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C22735D-4020-69D9-992E-AC0888C4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5881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6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Limit traffic to UDP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More extensive 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 err="1"/>
              <a:t>networkx</a:t>
            </a:r>
            <a:endParaRPr lang="en-US" dirty="0"/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https://github.com/sdave777/Network-Analysis-and-DCO-Prioritization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12776" y="584775"/>
            <a:ext cx="11665527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To predict most likely malicious activity and test the efficacy of recommended mitigations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4BD15-14C5-1374-709E-DCFB412B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340"/>
            <a:ext cx="12192000" cy="13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20E684-1B01-CF28-F454-7945F3E718AC}"/>
              </a:ext>
            </a:extLst>
          </p:cNvPr>
          <p:cNvSpPr/>
          <p:nvPr/>
        </p:nvSpPr>
        <p:spPr>
          <a:xfrm>
            <a:off x="3257550" y="5219700"/>
            <a:ext cx="885825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9" y="629121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789432" y="569121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Benign traffic for this network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4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681</Words>
  <Application>Microsoft Office PowerPoint</Application>
  <PresentationFormat>Widescreen</PresentationFormat>
  <Paragraphs>106</Paragraphs>
  <Slides>19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Network Analysis and Cybersecurity Prioritization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31</cp:revision>
  <dcterms:created xsi:type="dcterms:W3CDTF">2024-06-21T14:28:55Z</dcterms:created>
  <dcterms:modified xsi:type="dcterms:W3CDTF">2024-08-08T17:40:58Z</dcterms:modified>
</cp:coreProperties>
</file>