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1" r:id="rId6"/>
    <p:sldId id="267" r:id="rId7"/>
    <p:sldId id="264" r:id="rId8"/>
    <p:sldId id="263" r:id="rId9"/>
    <p:sldId id="265" r:id="rId10"/>
    <p:sldId id="262" r:id="rId11"/>
    <p:sldId id="266" r:id="rId12"/>
    <p:sldId id="258" r:id="rId13"/>
    <p:sldId id="271" r:id="rId14"/>
    <p:sldId id="257" r:id="rId15"/>
    <p:sldId id="259" r:id="rId16"/>
    <p:sldId id="260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Network Analysis and Cybersecurity Prioritization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Network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Limit traffic to UDP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More extensive 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 err="1"/>
              <a:t>networkx</a:t>
            </a:r>
            <a:endParaRPr lang="en-US" dirty="0"/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12776" y="584775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To ascertain most likely malicious activity and efficacy of mitigations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9" y="629121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789432" y="569121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 traffic for this network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682</Words>
  <Application>Microsoft Office PowerPoint</Application>
  <PresentationFormat>Widescreen</PresentationFormat>
  <Paragraphs>93</Paragraphs>
  <Slides>18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Network Analysis and Cybersecurity Prioritization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29</cp:revision>
  <dcterms:created xsi:type="dcterms:W3CDTF">2024-06-21T14:28:55Z</dcterms:created>
  <dcterms:modified xsi:type="dcterms:W3CDTF">2024-08-06T21:14:06Z</dcterms:modified>
</cp:coreProperties>
</file>