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820" y="-35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0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6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0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5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7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7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8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2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3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AF3F6-9564-4E75-957A-439F9966C536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3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" t="27620" r="71865" b="5648"/>
          <a:stretch/>
        </p:blipFill>
        <p:spPr bwMode="auto">
          <a:xfrm>
            <a:off x="-5688" y="56863"/>
            <a:ext cx="3475332" cy="70003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" t="10810" r="71195" b="29893"/>
          <a:stretch/>
        </p:blipFill>
        <p:spPr bwMode="auto">
          <a:xfrm>
            <a:off x="3543565" y="1365912"/>
            <a:ext cx="3252995" cy="56912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587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Davidson, Scott</dc:creator>
  <cp:lastModifiedBy>Davidson, Scott</cp:lastModifiedBy>
  <cp:revision>2</cp:revision>
  <dcterms:created xsi:type="dcterms:W3CDTF">2012-12-04T17:22:11Z</dcterms:created>
  <dcterms:modified xsi:type="dcterms:W3CDTF">2012-12-04T17:26:55Z</dcterms:modified>
</cp:coreProperties>
</file>