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06" autoAdjust="0"/>
  </p:normalViewPr>
  <p:slideViewPr>
    <p:cSldViewPr snapToGrid="0" snapToObjects="1">
      <p:cViewPr>
        <p:scale>
          <a:sx n="94" d="100"/>
          <a:sy n="94" d="100"/>
        </p:scale>
        <p:origin x="-3272" y="-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9D0E0-8C29-D642-8983-0776A9BAB43D}" type="datetimeFigureOut">
              <a:rPr lang="en-US" smtClean="0"/>
              <a:t>12/15/13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643B-2456-F148-942B-84A9BABF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140" y="208363"/>
            <a:ext cx="6131665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                                               "Christmas Lights”  </a:t>
            </a:r>
            <a:r>
              <a:rPr lang="en-US" sz="1200" smtClean="0"/>
              <a:t>(Coldplay)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        G                                                                             Cadd9  D</a:t>
            </a:r>
          </a:p>
          <a:p>
            <a:r>
              <a:rPr lang="en-US" sz="1200" dirty="0" smtClean="0"/>
              <a:t>Christmas night, another fight ,  Tears we cried, a flood</a:t>
            </a: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         G                                                            Cadd9  D</a:t>
            </a:r>
            <a:endParaRPr lang="en-US" sz="1000" dirty="0" smtClean="0"/>
          </a:p>
          <a:p>
            <a:r>
              <a:rPr lang="en-US" sz="1200" dirty="0" smtClean="0"/>
              <a:t>Got all kinds of poison in, poison in my blood</a:t>
            </a: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         G                                                            Cadd9  D</a:t>
            </a:r>
            <a:endParaRPr lang="en-US" sz="1000" dirty="0" smtClean="0"/>
          </a:p>
          <a:p>
            <a:r>
              <a:rPr lang="en-US" sz="1200" dirty="0" smtClean="0"/>
              <a:t>Took my feet to Oxford Street, just try to right a wrong</a:t>
            </a: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         G                                                            Cadd9  D</a:t>
            </a:r>
          </a:p>
          <a:p>
            <a:r>
              <a:rPr lang="en-US" sz="1200" dirty="0" smtClean="0"/>
              <a:t>Just walk away those windows say, But I can't believe she's gone</a:t>
            </a:r>
          </a:p>
          <a:p>
            <a:r>
              <a:rPr lang="en-US" sz="1000" dirty="0">
                <a:solidFill>
                  <a:srgbClr val="953735"/>
                </a:solidFill>
              </a:rPr>
              <a:t> </a:t>
            </a:r>
            <a:r>
              <a:rPr lang="en-US" sz="1000" dirty="0" smtClean="0">
                <a:solidFill>
                  <a:srgbClr val="953735"/>
                </a:solidFill>
              </a:rPr>
              <a:t>      Cadd9</a:t>
            </a:r>
          </a:p>
          <a:p>
            <a:r>
              <a:rPr lang="en-US" sz="1200" dirty="0" smtClean="0"/>
              <a:t>When you're still waiting for the snow to fall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                                                D2                       G                    G (x3) Cadd9 D</a:t>
            </a:r>
            <a:endParaRPr lang="en-US" sz="1000" dirty="0" smtClean="0"/>
          </a:p>
          <a:p>
            <a:r>
              <a:rPr lang="en-US" sz="1200" dirty="0" smtClean="0"/>
              <a:t>It doesn't really feel like Christmas at all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Em7                                                                             Cadd9                     G</a:t>
            </a:r>
            <a:endParaRPr lang="en-US" sz="1000" dirty="0" smtClean="0"/>
          </a:p>
          <a:p>
            <a:r>
              <a:rPr lang="en-US" sz="1200" dirty="0" smtClean="0"/>
              <a:t>Up above candles on air flicker , Oh they flicker and they float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G                                                                             Dsus4                          D</a:t>
            </a:r>
            <a:endParaRPr lang="en-US" sz="1000" dirty="0" smtClean="0"/>
          </a:p>
          <a:p>
            <a:r>
              <a:rPr lang="en-US" sz="1200" dirty="0" smtClean="0"/>
              <a:t>And I am up here holding on to all those chandeliers of hope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Em7                                                                             Cadd9                     G</a:t>
            </a:r>
            <a:endParaRPr lang="en-US" sz="1000" dirty="0" smtClean="0"/>
          </a:p>
          <a:p>
            <a:r>
              <a:rPr lang="en-US" sz="1200" dirty="0" smtClean="0"/>
              <a:t>And like some drunken Elvis, I go singing out of tune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G                                                                             Dsus4                          D</a:t>
            </a:r>
            <a:endParaRPr lang="en-US" sz="1000" dirty="0" smtClean="0"/>
          </a:p>
          <a:p>
            <a:r>
              <a:rPr lang="en-US" sz="1200" dirty="0" smtClean="0"/>
              <a:t>Singing how I've always loved you, darling  ,  And I always will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Cadd9                                                                                                                                                             D</a:t>
            </a:r>
            <a:endParaRPr lang="en-US" sz="1000" dirty="0" smtClean="0"/>
          </a:p>
          <a:p>
            <a:r>
              <a:rPr lang="en-US" sz="1200" dirty="0" smtClean="0"/>
              <a:t>Oh when you're still waiting for the snow to fall, It doesn't really feel like Christmas at all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Cadd9                                                                                                                 D                               G G/F# Cadd9 D Cadd9</a:t>
            </a:r>
            <a:endParaRPr lang="en-US" sz="1000" dirty="0" smtClean="0"/>
          </a:p>
          <a:p>
            <a:r>
              <a:rPr lang="en-US" sz="1200" dirty="0" smtClean="0"/>
              <a:t>Still waiting for the snow to fall , It doesn't really feel like Christmas at all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(</a:t>
            </a:r>
            <a:r>
              <a:rPr lang="en-US" sz="1000" dirty="0" err="1" smtClean="0">
                <a:solidFill>
                  <a:srgbClr val="953735"/>
                </a:solidFill>
              </a:rPr>
              <a:t>Rallentando</a:t>
            </a:r>
            <a:r>
              <a:rPr lang="en-US" sz="1000" dirty="0" smtClean="0">
                <a:solidFill>
                  <a:srgbClr val="953735"/>
                </a:solidFill>
              </a:rPr>
              <a:t>)  G</a:t>
            </a:r>
          </a:p>
          <a:p>
            <a:r>
              <a:rPr lang="en-US" sz="1200" dirty="0" smtClean="0"/>
              <a:t>Those Christmas lights ,  Light up the streets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                               Cadd9                  G                                        Cadd9                        Em7</a:t>
            </a:r>
            <a:endParaRPr lang="en-US" sz="1000" dirty="0" smtClean="0"/>
          </a:p>
          <a:p>
            <a:r>
              <a:rPr lang="en-US" sz="1200" dirty="0" smtClean="0"/>
              <a:t>Down where the sea and city meet,  May all your troubles soon be gone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                           G                          Gsus4  </a:t>
            </a:r>
          </a:p>
          <a:p>
            <a:r>
              <a:rPr lang="en-US" sz="1200" dirty="0" smtClean="0"/>
              <a:t>Oh Christmas lights, keep shining on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           G            Cadd9 ( x 3 ) G              Cadd9                  G</a:t>
            </a:r>
            <a:endParaRPr lang="en-US" sz="1000" dirty="0" smtClean="0"/>
          </a:p>
          <a:p>
            <a:r>
              <a:rPr lang="en-US" sz="1200" dirty="0" smtClean="0"/>
              <a:t>Those Christmas lights  ,           Light up the streets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                      Cadd9                       G</a:t>
            </a:r>
            <a:endParaRPr lang="en-US" sz="1000" dirty="0" smtClean="0"/>
          </a:p>
          <a:p>
            <a:r>
              <a:rPr lang="en-US" sz="1200" dirty="0" smtClean="0"/>
              <a:t>Maybe they'll bring her back to me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       Cadd9                                      G                         Dsus4                                               G</a:t>
            </a:r>
            <a:endParaRPr lang="en-US" sz="1000" dirty="0" smtClean="0"/>
          </a:p>
          <a:p>
            <a:r>
              <a:rPr lang="en-US" sz="1200" dirty="0" smtClean="0"/>
              <a:t>Then all my troubles will be gone,  Oh Christmas lights, keep shining on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G                        Cadd9                      Em7</a:t>
            </a:r>
            <a:endParaRPr lang="en-US" sz="1000" dirty="0" smtClean="0"/>
          </a:p>
          <a:p>
            <a:r>
              <a:rPr lang="en-US" sz="1200" dirty="0" err="1" smtClean="0"/>
              <a:t>Oowwwhhhohooooowohohohoooo</a:t>
            </a:r>
            <a:endParaRPr lang="en-US" sz="1200" dirty="0" smtClean="0"/>
          </a:p>
          <a:p>
            <a:r>
              <a:rPr lang="en-US" sz="1000" dirty="0" smtClean="0">
                <a:solidFill>
                  <a:srgbClr val="953735"/>
                </a:solidFill>
              </a:rPr>
              <a:t>           G                                   Gsus4                G</a:t>
            </a:r>
            <a:endParaRPr lang="en-US" sz="1000" dirty="0" smtClean="0"/>
          </a:p>
          <a:p>
            <a:r>
              <a:rPr lang="en-US" sz="1200" dirty="0" smtClean="0"/>
              <a:t>Oh Christmas lights,   Light up the streets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                              Cadd</a:t>
            </a:r>
            <a:r>
              <a:rPr lang="en-US" sz="1000" dirty="0" smtClean="0">
                <a:solidFill>
                  <a:srgbClr val="953735"/>
                </a:solidFill>
              </a:rPr>
              <a:t>9                                                     Em7</a:t>
            </a:r>
            <a:endParaRPr lang="en-US" sz="1000" dirty="0" smtClean="0"/>
          </a:p>
          <a:p>
            <a:r>
              <a:rPr lang="en-US" sz="1200" dirty="0" smtClean="0"/>
              <a:t>Light up the fireworks in me,  May all your troubles soon be gone</a:t>
            </a:r>
          </a:p>
          <a:p>
            <a:r>
              <a:rPr lang="en-US" sz="1000" dirty="0" smtClean="0">
                <a:solidFill>
                  <a:srgbClr val="953735"/>
                </a:solidFill>
              </a:rPr>
              <a:t>     G                                         Cadd9                   G</a:t>
            </a:r>
            <a:endParaRPr lang="en-US" sz="1000" dirty="0" smtClean="0"/>
          </a:p>
          <a:p>
            <a:r>
              <a:rPr lang="en-US" sz="1200" dirty="0" smtClean="0"/>
              <a:t>Those Christmas lights keep shining 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019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352</Words>
  <Application>Microsoft Macintosh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6</cp:revision>
  <dcterms:created xsi:type="dcterms:W3CDTF">2013-12-15T21:23:29Z</dcterms:created>
  <dcterms:modified xsi:type="dcterms:W3CDTF">2013-12-15T21:53:23Z</dcterms:modified>
</cp:coreProperties>
</file>