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1032" y="-8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6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0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7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3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57200"/>
            <a:ext cx="3429000" cy="65864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000" dirty="0" smtClean="0"/>
              <a:t>Don’t Give Up On Us Baby</a:t>
            </a:r>
            <a:endParaRPr lang="en-US" sz="1000" dirty="0"/>
          </a:p>
          <a:p>
            <a:r>
              <a:rPr lang="en-US" sz="1000" dirty="0" smtClean="0"/>
              <a:t>(</a:t>
            </a:r>
            <a:r>
              <a:rPr lang="en-US" sz="1000" dirty="0" smtClean="0"/>
              <a:t>David Soul)</a:t>
            </a:r>
            <a:endParaRPr lang="en-US" sz="1000" dirty="0"/>
          </a:p>
          <a:p>
            <a:endParaRPr lang="en-US" sz="1000" dirty="0" smtClean="0"/>
          </a:p>
          <a:p>
            <a:r>
              <a:rPr lang="fr-FR" sz="800" dirty="0"/>
              <a:t> A</a:t>
            </a:r>
          </a:p>
          <a:p>
            <a:r>
              <a:rPr lang="fr-FR" sz="800" dirty="0"/>
              <a:t>DON'T GIVE UP ON US BABY</a:t>
            </a:r>
          </a:p>
          <a:p>
            <a:r>
              <a:rPr lang="fr-FR" sz="800" dirty="0"/>
              <a:t>               </a:t>
            </a:r>
            <a:r>
              <a:rPr lang="fr-FR" sz="800" dirty="0" err="1"/>
              <a:t>Bm</a:t>
            </a:r>
            <a:r>
              <a:rPr lang="fr-FR" sz="800" dirty="0"/>
              <a:t>         E</a:t>
            </a:r>
          </a:p>
          <a:p>
            <a:r>
              <a:rPr lang="fr-FR" sz="800" dirty="0"/>
              <a:t>DON'T MAKE THE WRONG SEEM RIGHT</a:t>
            </a:r>
          </a:p>
          <a:p>
            <a:r>
              <a:rPr lang="fr-FR" sz="800" dirty="0"/>
              <a:t>    </a:t>
            </a:r>
            <a:r>
              <a:rPr lang="fr-FR" sz="800" dirty="0" err="1"/>
              <a:t>C#m</a:t>
            </a:r>
            <a:r>
              <a:rPr lang="fr-FR" sz="800" dirty="0"/>
              <a:t>                   </a:t>
            </a:r>
            <a:r>
              <a:rPr lang="fr-FR" sz="800" dirty="0" err="1"/>
              <a:t>F#m</a:t>
            </a:r>
            <a:endParaRPr lang="fr-FR" sz="800" dirty="0"/>
          </a:p>
          <a:p>
            <a:r>
              <a:rPr lang="fr-FR" sz="800" dirty="0"/>
              <a:t>THE FUTURE ISN'T JUST ONE NIGHT</a:t>
            </a:r>
          </a:p>
          <a:p>
            <a:r>
              <a:rPr lang="fr-FR" sz="800" dirty="0"/>
              <a:t>D                   A</a:t>
            </a:r>
          </a:p>
          <a:p>
            <a:r>
              <a:rPr lang="fr-FR" sz="800" dirty="0"/>
              <a:t>IT'S WRITTEN IN THE MOONLIGHT</a:t>
            </a:r>
          </a:p>
          <a:p>
            <a:r>
              <a:rPr lang="fr-FR" sz="800" dirty="0"/>
              <a:t>D              A </a:t>
            </a:r>
          </a:p>
          <a:p>
            <a:r>
              <a:rPr lang="fr-FR" sz="800" dirty="0"/>
              <a:t>PAINTED ON THE STARS</a:t>
            </a:r>
          </a:p>
          <a:p>
            <a:r>
              <a:rPr lang="fr-FR" sz="800" dirty="0"/>
              <a:t>                </a:t>
            </a:r>
            <a:r>
              <a:rPr lang="fr-FR" sz="800" dirty="0" err="1"/>
              <a:t>Bm</a:t>
            </a:r>
            <a:endParaRPr lang="fr-FR" sz="800" dirty="0"/>
          </a:p>
          <a:p>
            <a:r>
              <a:rPr lang="fr-FR" sz="800" dirty="0"/>
              <a:t>WE CAN'T CHANGE OURS</a:t>
            </a:r>
          </a:p>
          <a:p>
            <a:endParaRPr lang="fr-FR" sz="800" dirty="0"/>
          </a:p>
          <a:p>
            <a:r>
              <a:rPr lang="fr-FR" sz="800" dirty="0"/>
              <a:t>A</a:t>
            </a:r>
          </a:p>
          <a:p>
            <a:r>
              <a:rPr lang="fr-FR" sz="800" dirty="0"/>
              <a:t>DON'T GIVE UP ON US BABY</a:t>
            </a:r>
          </a:p>
          <a:p>
            <a:r>
              <a:rPr lang="fr-FR" sz="800" dirty="0"/>
              <a:t>                  </a:t>
            </a:r>
            <a:r>
              <a:rPr lang="fr-FR" sz="800" dirty="0" err="1"/>
              <a:t>Bm</a:t>
            </a:r>
            <a:r>
              <a:rPr lang="fr-FR" sz="800" dirty="0"/>
              <a:t>       E</a:t>
            </a:r>
          </a:p>
          <a:p>
            <a:r>
              <a:rPr lang="fr-FR" sz="800" dirty="0"/>
              <a:t>WE'RE STILL WORTH ONE MORE TRY</a:t>
            </a:r>
          </a:p>
          <a:p>
            <a:r>
              <a:rPr lang="fr-FR" sz="800" dirty="0" err="1"/>
              <a:t>C#m</a:t>
            </a:r>
            <a:r>
              <a:rPr lang="fr-FR" sz="800" dirty="0"/>
              <a:t>                      </a:t>
            </a:r>
            <a:r>
              <a:rPr lang="fr-FR" sz="800" dirty="0" err="1"/>
              <a:t>F#m</a:t>
            </a:r>
            <a:endParaRPr lang="fr-FR" sz="800" dirty="0"/>
          </a:p>
          <a:p>
            <a:r>
              <a:rPr lang="fr-FR" sz="800" dirty="0"/>
              <a:t>I KNOW WE PUT A LAST ONE BY</a:t>
            </a:r>
          </a:p>
          <a:p>
            <a:r>
              <a:rPr lang="fr-FR" sz="800" dirty="0"/>
              <a:t>D                A</a:t>
            </a:r>
          </a:p>
          <a:p>
            <a:r>
              <a:rPr lang="fr-FR" sz="800" dirty="0"/>
              <a:t>JUST FOR A RAINY EVENING</a:t>
            </a:r>
          </a:p>
          <a:p>
            <a:r>
              <a:rPr lang="fr-FR" sz="800" dirty="0"/>
              <a:t>D                    C#</a:t>
            </a:r>
          </a:p>
          <a:p>
            <a:r>
              <a:rPr lang="fr-FR" sz="800" dirty="0"/>
              <a:t>WHEN MAYBE STARS ARE FEW</a:t>
            </a:r>
          </a:p>
          <a:p>
            <a:r>
              <a:rPr lang="fr-FR" sz="800" dirty="0"/>
              <a:t>           D               E</a:t>
            </a:r>
          </a:p>
          <a:p>
            <a:r>
              <a:rPr lang="fr-FR" sz="800" dirty="0"/>
              <a:t>DON'T GIVE UP ON US I KNOW</a:t>
            </a:r>
          </a:p>
          <a:p>
            <a:r>
              <a:rPr lang="fr-FR" sz="800" dirty="0"/>
              <a:t>                  A</a:t>
            </a:r>
          </a:p>
          <a:p>
            <a:r>
              <a:rPr lang="fr-FR" sz="800" dirty="0"/>
              <a:t>WE CAN STILL COME THROUGH</a:t>
            </a:r>
          </a:p>
          <a:p>
            <a:endParaRPr lang="fr-FR" sz="800" dirty="0"/>
          </a:p>
          <a:p>
            <a:r>
              <a:rPr lang="fr-FR" sz="800" dirty="0"/>
              <a:t>F                          C</a:t>
            </a:r>
          </a:p>
          <a:p>
            <a:r>
              <a:rPr lang="fr-FR" sz="800" dirty="0"/>
              <a:t>I REALLY LOST MY HEAD LAST NIGHT</a:t>
            </a:r>
          </a:p>
          <a:p>
            <a:r>
              <a:rPr lang="fr-FR" sz="800" dirty="0"/>
              <a:t>               A                </a:t>
            </a:r>
            <a:r>
              <a:rPr lang="fr-FR" sz="800" dirty="0" err="1"/>
              <a:t>C#m</a:t>
            </a:r>
            <a:endParaRPr lang="fr-FR" sz="800" dirty="0"/>
          </a:p>
          <a:p>
            <a:r>
              <a:rPr lang="fr-FR" sz="800" dirty="0"/>
              <a:t>YOU'VE GOT THE RIGHT TO START BELIEVING</a:t>
            </a:r>
          </a:p>
          <a:p>
            <a:r>
              <a:rPr lang="fr-FR" sz="800" dirty="0"/>
              <a:t>        </a:t>
            </a:r>
            <a:r>
              <a:rPr lang="fr-FR" sz="800" dirty="0" err="1"/>
              <a:t>F#m</a:t>
            </a:r>
            <a:r>
              <a:rPr lang="fr-FR" sz="800" dirty="0"/>
              <a:t>            D               </a:t>
            </a:r>
            <a:r>
              <a:rPr lang="fr-FR" sz="800" dirty="0" err="1"/>
              <a:t>Bm</a:t>
            </a:r>
            <a:r>
              <a:rPr lang="fr-FR" sz="800" dirty="0"/>
              <a:t>-F-E</a:t>
            </a:r>
          </a:p>
          <a:p>
            <a:r>
              <a:rPr lang="fr-FR" sz="800" dirty="0"/>
              <a:t>THERE'S STILL A LITTLE LOVE LEFT, EVEN SO</a:t>
            </a:r>
          </a:p>
          <a:p>
            <a:endParaRPr lang="fr-FR" sz="800" dirty="0"/>
          </a:p>
          <a:p>
            <a:r>
              <a:rPr lang="fr-FR" sz="800" dirty="0"/>
              <a:t>A</a:t>
            </a:r>
          </a:p>
          <a:p>
            <a:r>
              <a:rPr lang="fr-FR" sz="800" dirty="0"/>
              <a:t>DON'T GIVE UP ON US BABY</a:t>
            </a:r>
          </a:p>
          <a:p>
            <a:r>
              <a:rPr lang="fr-FR" sz="800" dirty="0"/>
              <a:t>                 </a:t>
            </a:r>
            <a:r>
              <a:rPr lang="fr-FR" sz="800" dirty="0" err="1"/>
              <a:t>Bm</a:t>
            </a:r>
            <a:r>
              <a:rPr lang="fr-FR" sz="800" dirty="0"/>
              <a:t>        E</a:t>
            </a:r>
          </a:p>
          <a:p>
            <a:r>
              <a:rPr lang="fr-FR" sz="800" dirty="0"/>
              <a:t>LORD KNOWS WE'VE COME THIS FAR</a:t>
            </a:r>
          </a:p>
          <a:p>
            <a:r>
              <a:rPr lang="fr-FR" sz="800" dirty="0" err="1"/>
              <a:t>C#m</a:t>
            </a:r>
            <a:r>
              <a:rPr lang="fr-FR" sz="800" dirty="0"/>
              <a:t>                      </a:t>
            </a:r>
            <a:r>
              <a:rPr lang="fr-FR" sz="800" dirty="0" err="1"/>
              <a:t>F#m</a:t>
            </a:r>
            <a:endParaRPr lang="fr-FR" sz="800" dirty="0"/>
          </a:p>
          <a:p>
            <a:r>
              <a:rPr lang="fr-FR" sz="800" dirty="0"/>
              <a:t>CAN'T WE STAY THE WAY WE ARE</a:t>
            </a:r>
          </a:p>
          <a:p>
            <a:r>
              <a:rPr lang="fr-FR" sz="800" dirty="0"/>
              <a:t>D                 A</a:t>
            </a:r>
          </a:p>
          <a:p>
            <a:r>
              <a:rPr lang="fr-FR" sz="800" dirty="0"/>
              <a:t>THE ANGEL AND THE DREAMER</a:t>
            </a:r>
          </a:p>
          <a:p>
            <a:r>
              <a:rPr lang="fr-FR" sz="800" dirty="0"/>
              <a:t>D                     </a:t>
            </a:r>
            <a:r>
              <a:rPr lang="fr-FR" sz="800" dirty="0" err="1"/>
              <a:t>C#m</a:t>
            </a:r>
            <a:endParaRPr lang="fr-FR" sz="800" dirty="0"/>
          </a:p>
          <a:p>
            <a:r>
              <a:rPr lang="fr-FR" sz="800" dirty="0"/>
              <a:t>WHO SOMETIMES PLAYS A FOOL</a:t>
            </a:r>
          </a:p>
          <a:p>
            <a:r>
              <a:rPr lang="fr-FR" sz="800" dirty="0"/>
              <a:t>           </a:t>
            </a:r>
            <a:r>
              <a:rPr lang="fr-FR" sz="800" dirty="0" err="1"/>
              <a:t>Bm</a:t>
            </a:r>
            <a:r>
              <a:rPr lang="fr-FR" sz="800" dirty="0"/>
              <a:t>             E</a:t>
            </a:r>
          </a:p>
          <a:p>
            <a:r>
              <a:rPr lang="fr-FR" sz="800" dirty="0"/>
              <a:t>DON'T GIVE UP ON US I KNOW</a:t>
            </a:r>
          </a:p>
          <a:p>
            <a:r>
              <a:rPr lang="fr-FR" sz="800" dirty="0"/>
              <a:t>                  A       F</a:t>
            </a:r>
          </a:p>
          <a:p>
            <a:r>
              <a:rPr lang="fr-FR" sz="800" dirty="0"/>
              <a:t>WE CAN STILL COME THROUGH</a:t>
            </a:r>
            <a:endParaRPr lang="en-US" sz="800" dirty="0"/>
          </a:p>
        </p:txBody>
      </p:sp>
      <p:sp>
        <p:nvSpPr>
          <p:cNvPr id="3" name="Rectangle 2"/>
          <p:cNvSpPr/>
          <p:nvPr/>
        </p:nvSpPr>
        <p:spPr>
          <a:xfrm>
            <a:off x="3276600" y="381000"/>
            <a:ext cx="34290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endParaRPr lang="en-US" sz="1000" dirty="0"/>
          </a:p>
          <a:p>
            <a:r>
              <a:rPr lang="pl-PL" sz="1000" dirty="0"/>
              <a:t>INSTRUMENTAL; </a:t>
            </a:r>
            <a:r>
              <a:rPr lang="pl-PL" sz="1000" dirty="0" err="1"/>
              <a:t>A-Bm-E-C#m-F#m</a:t>
            </a:r>
            <a:endParaRPr lang="pl-PL" sz="1000" dirty="0"/>
          </a:p>
          <a:p>
            <a:endParaRPr lang="pl-PL" sz="1000" dirty="0"/>
          </a:p>
          <a:p>
            <a:r>
              <a:rPr lang="pl-PL" sz="1000" dirty="0"/>
              <a:t>D                   A</a:t>
            </a:r>
          </a:p>
          <a:p>
            <a:r>
              <a:rPr lang="pl-PL" sz="1000" dirty="0"/>
              <a:t>IT'S WRITTEN IN THE MOONLIGHT</a:t>
            </a:r>
          </a:p>
          <a:p>
            <a:r>
              <a:rPr lang="pl-PL" sz="1000" dirty="0"/>
              <a:t>D              A </a:t>
            </a:r>
          </a:p>
          <a:p>
            <a:r>
              <a:rPr lang="pl-PL" sz="1000" dirty="0"/>
              <a:t>PAINTED ON THE STARS</a:t>
            </a:r>
          </a:p>
          <a:p>
            <a:r>
              <a:rPr lang="pl-PL" sz="1000" dirty="0"/>
              <a:t>                </a:t>
            </a:r>
            <a:r>
              <a:rPr lang="pl-PL" sz="1000" dirty="0" err="1"/>
              <a:t>Bm</a:t>
            </a:r>
            <a:r>
              <a:rPr lang="pl-PL" sz="1000" dirty="0"/>
              <a:t>    F#</a:t>
            </a:r>
          </a:p>
          <a:p>
            <a:r>
              <a:rPr lang="pl-PL" sz="1000" dirty="0"/>
              <a:t>WE CAN'T CHANGE OURS</a:t>
            </a:r>
          </a:p>
          <a:p>
            <a:endParaRPr lang="pl-PL" sz="1000" dirty="0"/>
          </a:p>
          <a:p>
            <a:r>
              <a:rPr lang="pl-PL" sz="1000" dirty="0" err="1"/>
              <a:t>Bb</a:t>
            </a:r>
            <a:endParaRPr lang="pl-PL" sz="1000" dirty="0"/>
          </a:p>
          <a:p>
            <a:r>
              <a:rPr lang="pl-PL" sz="1000" dirty="0"/>
              <a:t>DON'T GIVE UP ON US BABY</a:t>
            </a:r>
          </a:p>
          <a:p>
            <a:r>
              <a:rPr lang="pl-PL" sz="1000" dirty="0"/>
              <a:t>                  Cm       F</a:t>
            </a:r>
          </a:p>
          <a:p>
            <a:r>
              <a:rPr lang="pl-PL" sz="1000" dirty="0"/>
              <a:t>WE'RE STILL WORTH ONE MORE TRY</a:t>
            </a:r>
          </a:p>
          <a:p>
            <a:r>
              <a:rPr lang="pl-PL" sz="1000" dirty="0" err="1"/>
              <a:t>Dm</a:t>
            </a:r>
            <a:r>
              <a:rPr lang="pl-PL" sz="1000" dirty="0"/>
              <a:t>                       </a:t>
            </a:r>
            <a:r>
              <a:rPr lang="pl-PL" sz="1000" dirty="0" err="1"/>
              <a:t>Gm</a:t>
            </a:r>
            <a:endParaRPr lang="pl-PL" sz="1000" dirty="0"/>
          </a:p>
          <a:p>
            <a:r>
              <a:rPr lang="pl-PL" sz="1000" dirty="0"/>
              <a:t>I KNOW WE PUT A LAST ONE BY</a:t>
            </a:r>
          </a:p>
          <a:p>
            <a:r>
              <a:rPr lang="pl-PL" sz="1000" dirty="0" err="1"/>
              <a:t>Eb</a:t>
            </a:r>
            <a:r>
              <a:rPr lang="pl-PL" sz="1000" dirty="0"/>
              <a:t>               </a:t>
            </a:r>
            <a:r>
              <a:rPr lang="pl-PL" sz="1000" dirty="0" err="1"/>
              <a:t>Bb</a:t>
            </a:r>
            <a:r>
              <a:rPr lang="pl-PL" sz="1000" dirty="0"/>
              <a:t> </a:t>
            </a:r>
          </a:p>
          <a:p>
            <a:r>
              <a:rPr lang="pl-PL" sz="1000" dirty="0"/>
              <a:t>JUST FOR A RAINY EVENING</a:t>
            </a:r>
          </a:p>
          <a:p>
            <a:r>
              <a:rPr lang="pl-PL" sz="1000" dirty="0" err="1"/>
              <a:t>Eb</a:t>
            </a:r>
            <a:r>
              <a:rPr lang="pl-PL" sz="1000" dirty="0"/>
              <a:t>                   D</a:t>
            </a:r>
          </a:p>
          <a:p>
            <a:r>
              <a:rPr lang="pl-PL" sz="1000" dirty="0"/>
              <a:t>WHEN MAYBE STARS ARE FEW</a:t>
            </a:r>
          </a:p>
          <a:p>
            <a:r>
              <a:rPr lang="pl-PL" sz="1000" dirty="0"/>
              <a:t>           </a:t>
            </a:r>
            <a:r>
              <a:rPr lang="pl-PL" sz="1000" dirty="0" err="1"/>
              <a:t>Eb</a:t>
            </a:r>
            <a:r>
              <a:rPr lang="pl-PL" sz="1000" dirty="0"/>
              <a:t>              F</a:t>
            </a:r>
          </a:p>
          <a:p>
            <a:r>
              <a:rPr lang="pl-PL" sz="1000" dirty="0"/>
              <a:t>DON'T GIVE UP ON US I KNOW</a:t>
            </a:r>
          </a:p>
          <a:p>
            <a:r>
              <a:rPr lang="pl-PL" sz="1000" dirty="0"/>
              <a:t>                  </a:t>
            </a:r>
            <a:r>
              <a:rPr lang="pl-PL" sz="1000" dirty="0" err="1"/>
              <a:t>Bb</a:t>
            </a:r>
            <a:endParaRPr lang="pl-PL" sz="1000" dirty="0"/>
          </a:p>
          <a:p>
            <a:r>
              <a:rPr lang="pl-PL" sz="1000" dirty="0"/>
              <a:t>WE CAN STILL COME THROUGH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858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317</Words>
  <Application>Microsoft Macintosh PowerPoint</Application>
  <PresentationFormat>On-screen Show (4:3)</PresentationFormat>
  <Paragraphs>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Davidson, Scott</dc:creator>
  <cp:lastModifiedBy>Scott Davidson</cp:lastModifiedBy>
  <cp:revision>7</cp:revision>
  <cp:lastPrinted>2014-02-13T19:18:56Z</cp:lastPrinted>
  <dcterms:created xsi:type="dcterms:W3CDTF">2012-12-04T17:22:11Z</dcterms:created>
  <dcterms:modified xsi:type="dcterms:W3CDTF">2014-03-14T04:52:21Z</dcterms:modified>
</cp:coreProperties>
</file>