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48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F3F6-9564-4E75-957A-439F9966C536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3429000" cy="686341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000" dirty="0"/>
              <a:t>Far From Home - Five Finger Death Punch     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   Am          G          F        </a:t>
            </a:r>
            <a:r>
              <a:rPr lang="en-US" sz="1000" dirty="0" err="1"/>
              <a:t>Dm</a:t>
            </a:r>
            <a:endParaRPr lang="en-US" sz="1000" dirty="0"/>
          </a:p>
          <a:p>
            <a:r>
              <a:rPr lang="en-US" sz="1000" dirty="0"/>
              <a:t>Another day in this carnival of souls</a:t>
            </a:r>
          </a:p>
          <a:p>
            <a:r>
              <a:rPr lang="en-US" sz="1000" dirty="0"/>
              <a:t>        Am           G      </a:t>
            </a:r>
            <a:r>
              <a:rPr lang="en-US" sz="1000" dirty="0" err="1"/>
              <a:t>Em</a:t>
            </a:r>
            <a:r>
              <a:rPr lang="en-US" sz="1000" dirty="0"/>
              <a:t>             F</a:t>
            </a:r>
          </a:p>
          <a:p>
            <a:r>
              <a:rPr lang="en-US" sz="1000" dirty="0"/>
              <a:t>Another nights ends, end as quickly as it goes</a:t>
            </a:r>
          </a:p>
          <a:p>
            <a:r>
              <a:rPr lang="en-US" sz="1000" dirty="0"/>
              <a:t>    Am           G        </a:t>
            </a:r>
            <a:r>
              <a:rPr lang="en-US" sz="1000" dirty="0" err="1"/>
              <a:t>Em</a:t>
            </a:r>
            <a:r>
              <a:rPr lang="en-US" sz="1000" dirty="0"/>
              <a:t>          F</a:t>
            </a:r>
          </a:p>
          <a:p>
            <a:r>
              <a:rPr lang="en-US" sz="1000" dirty="0"/>
              <a:t>The memories are shadows; ink on the page</a:t>
            </a:r>
          </a:p>
          <a:p>
            <a:r>
              <a:rPr lang="en-US" sz="1000" dirty="0"/>
              <a:t> F~G   Am            G           F      </a:t>
            </a:r>
            <a:r>
              <a:rPr lang="en-US" sz="1000" dirty="0" err="1"/>
              <a:t>Dm</a:t>
            </a:r>
            <a:endParaRPr lang="en-US" sz="1000" dirty="0"/>
          </a:p>
          <a:p>
            <a:r>
              <a:rPr lang="en-US" sz="1000" dirty="0"/>
              <a:t>And I can't seem to find my way home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    Am   G  F E </a:t>
            </a:r>
            <a:r>
              <a:rPr lang="en-US" sz="1000" dirty="0" err="1"/>
              <a:t>Dm</a:t>
            </a:r>
            <a:r>
              <a:rPr lang="en-US" sz="1000" dirty="0"/>
              <a:t> C</a:t>
            </a:r>
          </a:p>
          <a:p>
            <a:r>
              <a:rPr lang="en-US" sz="1000" dirty="0"/>
              <a:t>And it's al-most like</a:t>
            </a:r>
          </a:p>
          <a:p>
            <a:r>
              <a:rPr lang="en-US" sz="1000" dirty="0"/>
              <a:t>     Am              G    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Em</a:t>
            </a:r>
            <a:r>
              <a:rPr lang="en-US" sz="1000" dirty="0"/>
              <a:t>               F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/>
              <a:t>           Am    G     F  </a:t>
            </a:r>
            <a:r>
              <a:rPr lang="en-US" sz="1000" dirty="0" err="1"/>
              <a:t>Dm</a:t>
            </a:r>
            <a:endParaRPr lang="en-US" sz="1000" dirty="0"/>
          </a:p>
          <a:p>
            <a:r>
              <a:rPr lang="en-US" sz="1000" dirty="0"/>
              <a:t>To keep me out</a:t>
            </a:r>
          </a:p>
          <a:p>
            <a:endParaRPr lang="en-US" sz="1000" dirty="0"/>
          </a:p>
          <a:p>
            <a:r>
              <a:rPr lang="en-US" sz="1000" dirty="0"/>
              <a:t>        Am          G                   F      </a:t>
            </a:r>
            <a:r>
              <a:rPr lang="en-US" sz="1000" dirty="0" err="1"/>
              <a:t>Dm</a:t>
            </a:r>
            <a:endParaRPr lang="en-US" sz="1000" dirty="0"/>
          </a:p>
          <a:p>
            <a:r>
              <a:rPr lang="en-US" sz="1000" dirty="0"/>
              <a:t>All the places I've been and things I've seen</a:t>
            </a:r>
          </a:p>
          <a:p>
            <a:r>
              <a:rPr lang="en-US" sz="1000" dirty="0"/>
              <a:t>          Am           G         </a:t>
            </a:r>
            <a:r>
              <a:rPr lang="en-US" sz="1000" dirty="0" err="1"/>
              <a:t>Em</a:t>
            </a:r>
            <a:r>
              <a:rPr lang="en-US" sz="1000" dirty="0"/>
              <a:t>                 F</a:t>
            </a:r>
          </a:p>
          <a:p>
            <a:r>
              <a:rPr lang="en-US" sz="1000" dirty="0"/>
              <a:t>A million stories that made up a million shattered dreams</a:t>
            </a:r>
          </a:p>
          <a:p>
            <a:r>
              <a:rPr lang="en-US" sz="1000" dirty="0"/>
              <a:t>    Am       G           </a:t>
            </a:r>
            <a:r>
              <a:rPr lang="en-US" sz="1000" dirty="0" err="1"/>
              <a:t>Em</a:t>
            </a:r>
            <a:r>
              <a:rPr lang="en-US" sz="1000" dirty="0"/>
              <a:t>         F</a:t>
            </a:r>
          </a:p>
          <a:p>
            <a:r>
              <a:rPr lang="en-US" sz="1000" dirty="0"/>
              <a:t>The faces of people I'll never see again</a:t>
            </a:r>
          </a:p>
          <a:p>
            <a:r>
              <a:rPr lang="en-US" sz="1000" dirty="0"/>
              <a:t>      Am            G           F       </a:t>
            </a:r>
            <a:r>
              <a:rPr lang="en-US" sz="1000" dirty="0" err="1"/>
              <a:t>Dm</a:t>
            </a:r>
            <a:endParaRPr lang="en-US" sz="1000" dirty="0"/>
          </a:p>
          <a:p>
            <a:r>
              <a:rPr lang="en-US" sz="1000" dirty="0"/>
              <a:t>And I can't seem to find my way home</a:t>
            </a:r>
          </a:p>
          <a:p>
            <a:endParaRPr lang="en-US" sz="1000" dirty="0"/>
          </a:p>
          <a:p>
            <a:r>
              <a:rPr lang="en-US" sz="1000" dirty="0"/>
              <a:t>           Am G    F E </a:t>
            </a:r>
            <a:r>
              <a:rPr lang="en-US" sz="1000" dirty="0" err="1"/>
              <a:t>Dm</a:t>
            </a:r>
            <a:r>
              <a:rPr lang="en-US" sz="1000" dirty="0"/>
              <a:t> C</a:t>
            </a:r>
          </a:p>
          <a:p>
            <a:r>
              <a:rPr lang="en-US" sz="1000" dirty="0"/>
              <a:t>Cause it's al-most like</a:t>
            </a:r>
          </a:p>
          <a:p>
            <a:r>
              <a:rPr lang="en-US" sz="1000" dirty="0"/>
              <a:t>     Am              G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Em</a:t>
            </a:r>
            <a:r>
              <a:rPr lang="en-US" sz="1000" dirty="0"/>
              <a:t>       F</a:t>
            </a:r>
          </a:p>
          <a:p>
            <a:r>
              <a:rPr lang="en-US" sz="1000" dirty="0"/>
              <a:t>To break me down</a:t>
            </a:r>
          </a:p>
          <a:p>
            <a:r>
              <a:rPr lang="en-US" sz="1000" dirty="0"/>
              <a:t>           Am-G    F E </a:t>
            </a:r>
            <a:r>
              <a:rPr lang="en-US" sz="1000" dirty="0" err="1"/>
              <a:t>Dm</a:t>
            </a:r>
            <a:r>
              <a:rPr lang="en-US" sz="1000" dirty="0"/>
              <a:t> C</a:t>
            </a:r>
          </a:p>
          <a:p>
            <a:r>
              <a:rPr lang="en-US" sz="1000" dirty="0"/>
              <a:t>Cause it's almost like</a:t>
            </a:r>
          </a:p>
          <a:p>
            <a:r>
              <a:rPr lang="en-US" sz="1000" dirty="0"/>
              <a:t>      Am             G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 err="1"/>
              <a:t>Em</a:t>
            </a:r>
            <a:r>
              <a:rPr lang="en-US" sz="1000" dirty="0"/>
              <a:t>       F</a:t>
            </a:r>
          </a:p>
          <a:p>
            <a:r>
              <a:rPr lang="en-US" sz="1000" dirty="0"/>
              <a:t>To keep me 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6600" y="381000"/>
            <a:ext cx="34290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000" dirty="0"/>
              <a:t>[Guitar Solo]</a:t>
            </a:r>
          </a:p>
          <a:p>
            <a:endParaRPr lang="en-US" sz="1000" dirty="0"/>
          </a:p>
          <a:p>
            <a:r>
              <a:rPr lang="en-US" sz="1000" dirty="0"/>
              <a:t>           Am-G    F E </a:t>
            </a:r>
            <a:r>
              <a:rPr lang="en-US" sz="1000" dirty="0" err="1"/>
              <a:t>Dm</a:t>
            </a:r>
            <a:r>
              <a:rPr lang="en-US" sz="1000" dirty="0"/>
              <a:t> C</a:t>
            </a:r>
          </a:p>
          <a:p>
            <a:r>
              <a:rPr lang="en-US" sz="1000" dirty="0"/>
              <a:t>Cause it's al-most like</a:t>
            </a:r>
          </a:p>
          <a:p>
            <a:r>
              <a:rPr lang="en-US" sz="1000" dirty="0"/>
              <a:t>     Am              G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Em</a:t>
            </a:r>
            <a:r>
              <a:rPr lang="en-US" sz="1000" dirty="0"/>
              <a:t>        F</a:t>
            </a:r>
          </a:p>
          <a:p>
            <a:r>
              <a:rPr lang="en-US" sz="1000" dirty="0"/>
              <a:t>To break me down</a:t>
            </a:r>
          </a:p>
          <a:p>
            <a:r>
              <a:rPr lang="en-US" sz="1000" dirty="0"/>
              <a:t>           Am-G    F E </a:t>
            </a:r>
            <a:r>
              <a:rPr lang="en-US" sz="1000" dirty="0" err="1"/>
              <a:t>Dm</a:t>
            </a:r>
            <a:r>
              <a:rPr lang="en-US" sz="1000" dirty="0"/>
              <a:t> C</a:t>
            </a:r>
          </a:p>
          <a:p>
            <a:r>
              <a:rPr lang="en-US" sz="1000" dirty="0"/>
              <a:t>Cause it's al-most like</a:t>
            </a:r>
          </a:p>
          <a:p>
            <a:r>
              <a:rPr lang="en-US" sz="1000" dirty="0"/>
              <a:t>     Am              G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Em</a:t>
            </a:r>
            <a:r>
              <a:rPr lang="en-US" sz="1000" dirty="0"/>
              <a:t>               F</a:t>
            </a:r>
          </a:p>
          <a:p>
            <a:r>
              <a:rPr lang="en-US" sz="1000" dirty="0"/>
              <a:t>Your heaven's trying everything</a:t>
            </a:r>
          </a:p>
          <a:p>
            <a:r>
              <a:rPr lang="en-US" sz="1000" dirty="0"/>
              <a:t>            Am        G      </a:t>
            </a:r>
            <a:r>
              <a:rPr lang="en-US" sz="1000" dirty="0" err="1"/>
              <a:t>Em</a:t>
            </a:r>
            <a:r>
              <a:rPr lang="en-US" sz="1000" dirty="0"/>
              <a:t>       F</a:t>
            </a:r>
          </a:p>
          <a:p>
            <a:r>
              <a:rPr lang="en-US" sz="1000" dirty="0"/>
              <a:t>To break me down</a:t>
            </a:r>
          </a:p>
          <a:p>
            <a:r>
              <a:rPr lang="en-US" sz="1000" dirty="0"/>
              <a:t>            Am        G      F E </a:t>
            </a:r>
            <a:r>
              <a:rPr lang="en-US" sz="1000" dirty="0" err="1"/>
              <a:t>Dm</a:t>
            </a:r>
            <a:r>
              <a:rPr lang="en-US" sz="1000" dirty="0"/>
              <a:t> C</a:t>
            </a:r>
          </a:p>
          <a:p>
            <a:r>
              <a:rPr lang="en-US" sz="1000" dirty="0"/>
              <a:t>To break me down</a:t>
            </a:r>
          </a:p>
          <a:p>
            <a:endParaRPr lang="en-US" sz="1000" dirty="0"/>
          </a:p>
          <a:p>
            <a:r>
              <a:rPr lang="en-US" sz="1000" dirty="0"/>
              <a:t>Am             G     </a:t>
            </a:r>
            <a:r>
              <a:rPr lang="en-US" sz="1000" dirty="0" err="1"/>
              <a:t>Em</a:t>
            </a:r>
            <a:r>
              <a:rPr lang="en-US" sz="1000" dirty="0"/>
              <a:t>    F    </a:t>
            </a:r>
          </a:p>
          <a:p>
            <a:r>
              <a:rPr lang="en-US" sz="1000" dirty="0"/>
              <a:t>To break me down</a:t>
            </a:r>
          </a:p>
          <a:p>
            <a:r>
              <a:rPr lang="en-US" sz="1000" dirty="0"/>
              <a:t>     Am             G        </a:t>
            </a:r>
          </a:p>
          <a:p>
            <a:r>
              <a:rPr lang="en-US" sz="1000" dirty="0"/>
              <a:t>Your heavens trying everything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Em</a:t>
            </a:r>
            <a:r>
              <a:rPr lang="en-US" sz="1000" dirty="0"/>
              <a:t>              F</a:t>
            </a:r>
          </a:p>
          <a:p>
            <a:r>
              <a:rPr lang="en-US" sz="1000" dirty="0"/>
              <a:t>Your heavens trying everything</a:t>
            </a:r>
          </a:p>
          <a:p>
            <a:r>
              <a:rPr lang="en-US" sz="1000" dirty="0"/>
              <a:t>               Am</a:t>
            </a:r>
          </a:p>
          <a:p>
            <a:r>
              <a:rPr lang="en-US" sz="1000" dirty="0"/>
              <a:t>To break me... down</a:t>
            </a:r>
          </a:p>
        </p:txBody>
      </p:sp>
    </p:spTree>
    <p:extLst>
      <p:ext uri="{BB962C8B-B14F-4D97-AF65-F5344CB8AC3E}">
        <p14:creationId xmlns:p14="http://schemas.microsoft.com/office/powerpoint/2010/main" val="1168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321</Words>
  <Application>Microsoft Macintosh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Scott</dc:creator>
  <cp:lastModifiedBy>Scott Davidson</cp:lastModifiedBy>
  <cp:revision>3</cp:revision>
  <cp:lastPrinted>2014-02-10T00:23:33Z</cp:lastPrinted>
  <dcterms:created xsi:type="dcterms:W3CDTF">2012-12-04T17:22:11Z</dcterms:created>
  <dcterms:modified xsi:type="dcterms:W3CDTF">2014-02-10T00:37:29Z</dcterms:modified>
</cp:coreProperties>
</file>