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1032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6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0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7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57200"/>
            <a:ext cx="6477000" cy="695575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Let Her In</a:t>
            </a:r>
            <a:endParaRPr lang="en-US" sz="1000" dirty="0"/>
          </a:p>
          <a:p>
            <a:r>
              <a:rPr lang="en-US" sz="1000" dirty="0" smtClean="0"/>
              <a:t>(John Travolta)</a:t>
            </a:r>
            <a:endParaRPr lang="en-US" sz="1000" dirty="0"/>
          </a:p>
          <a:p>
            <a:endParaRPr lang="en-US" sz="1000" dirty="0" smtClean="0"/>
          </a:p>
          <a:p>
            <a:r>
              <a:rPr lang="en-US" sz="800" dirty="0"/>
              <a:t>[Intro]    E   A</a:t>
            </a:r>
          </a:p>
          <a:p>
            <a:endParaRPr lang="en-US" sz="800" dirty="0"/>
          </a:p>
          <a:p>
            <a:r>
              <a:rPr lang="en-US" sz="800" dirty="0"/>
              <a:t>E                             F#mx2   A                          B                    E</a:t>
            </a:r>
          </a:p>
          <a:p>
            <a:r>
              <a:rPr lang="en-US" sz="800" dirty="0"/>
              <a:t>I'm different today, hey-hey______</a:t>
            </a:r>
            <a:r>
              <a:rPr lang="en-US" sz="800" dirty="0" err="1"/>
              <a:t>Somethin</a:t>
            </a:r>
            <a:r>
              <a:rPr lang="en-US" sz="800" dirty="0"/>
              <a:t>' she said has stuck in my head And I can't get away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[Chorus]</a:t>
            </a:r>
          </a:p>
          <a:p>
            <a:r>
              <a:rPr lang="en-US" sz="800" dirty="0"/>
              <a:t>            A           B            E          </a:t>
            </a:r>
            <a:r>
              <a:rPr lang="en-US" sz="800" dirty="0" err="1"/>
              <a:t>C#m</a:t>
            </a:r>
            <a:r>
              <a:rPr lang="en-US" sz="800" dirty="0"/>
              <a:t>     A          </a:t>
            </a:r>
            <a:r>
              <a:rPr lang="en-US" sz="800" dirty="0" err="1"/>
              <a:t>G#m</a:t>
            </a:r>
            <a:r>
              <a:rPr lang="en-US" sz="800" dirty="0"/>
              <a:t>             </a:t>
            </a:r>
            <a:r>
              <a:rPr lang="en-US" sz="800" dirty="0" err="1"/>
              <a:t>F#m</a:t>
            </a:r>
            <a:r>
              <a:rPr lang="en-US" sz="800" dirty="0"/>
              <a:t>   A Stop</a:t>
            </a:r>
          </a:p>
          <a:p>
            <a:r>
              <a:rPr lang="en-US" sz="800" dirty="0" err="1"/>
              <a:t>Gonna</a:t>
            </a:r>
            <a:r>
              <a:rPr lang="en-US" sz="800" dirty="0"/>
              <a:t> let her in, ____</a:t>
            </a:r>
            <a:r>
              <a:rPr lang="en-US" sz="800" dirty="0" err="1"/>
              <a:t>Gonna</a:t>
            </a:r>
            <a:r>
              <a:rPr lang="en-US" sz="800" dirty="0"/>
              <a:t> let her in, um-hmm, ___</a:t>
            </a:r>
            <a:r>
              <a:rPr lang="en-US" sz="800" dirty="0" err="1"/>
              <a:t>gonna</a:t>
            </a:r>
            <a:r>
              <a:rPr lang="en-US" sz="800" dirty="0"/>
              <a:t> let___ her in my life_____________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E                             F#mx2   A                                  B                  E</a:t>
            </a:r>
          </a:p>
          <a:p>
            <a:r>
              <a:rPr lang="en-US" sz="800" dirty="0"/>
              <a:t>You know what I find, I find ______A look at her face and there isn't a trace of doubt in my mind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[Chorus]</a:t>
            </a:r>
          </a:p>
          <a:p>
            <a:r>
              <a:rPr lang="en-US" sz="800" dirty="0"/>
              <a:t>            A            B           E           </a:t>
            </a:r>
            <a:r>
              <a:rPr lang="en-US" sz="800" dirty="0" err="1"/>
              <a:t>C#m</a:t>
            </a:r>
            <a:r>
              <a:rPr lang="en-US" sz="800" dirty="0"/>
              <a:t>     A         </a:t>
            </a:r>
            <a:r>
              <a:rPr lang="en-US" sz="800" dirty="0" err="1"/>
              <a:t>G#m</a:t>
            </a:r>
            <a:r>
              <a:rPr lang="en-US" sz="800" dirty="0"/>
              <a:t>              </a:t>
            </a:r>
            <a:r>
              <a:rPr lang="en-US" sz="800" dirty="0" err="1"/>
              <a:t>F#m</a:t>
            </a:r>
            <a:endParaRPr lang="en-US" sz="800" dirty="0"/>
          </a:p>
          <a:p>
            <a:r>
              <a:rPr lang="en-US" sz="800" dirty="0" err="1"/>
              <a:t>Gonna</a:t>
            </a:r>
            <a:r>
              <a:rPr lang="en-US" sz="800" dirty="0"/>
              <a:t> let her in, ____</a:t>
            </a:r>
            <a:r>
              <a:rPr lang="en-US" sz="800" dirty="0" err="1"/>
              <a:t>Gonna</a:t>
            </a:r>
            <a:r>
              <a:rPr lang="en-US" sz="800" dirty="0"/>
              <a:t> let her in, um-hmm, ___</a:t>
            </a:r>
            <a:r>
              <a:rPr lang="en-US" sz="800" dirty="0" err="1"/>
              <a:t>gonna</a:t>
            </a:r>
            <a:r>
              <a:rPr lang="en-US" sz="800" dirty="0"/>
              <a:t> let___ her in my life____</a:t>
            </a:r>
          </a:p>
          <a:p>
            <a:r>
              <a:rPr lang="en-US" sz="800" dirty="0"/>
              <a:t>A                     Ex2     D    E</a:t>
            </a:r>
          </a:p>
          <a:p>
            <a:r>
              <a:rPr lang="en-US" sz="800" dirty="0"/>
              <a:t>____Let her in my life __________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[Bridge]</a:t>
            </a:r>
          </a:p>
          <a:p>
            <a:r>
              <a:rPr lang="en-US" sz="800" dirty="0"/>
              <a:t>          A         D         E                A         E   D          E</a:t>
            </a:r>
          </a:p>
          <a:p>
            <a:r>
              <a:rPr lang="en-US" sz="800" dirty="0" err="1"/>
              <a:t>Gonna</a:t>
            </a:r>
            <a:r>
              <a:rPr lang="en-US" sz="800" dirty="0"/>
              <a:t> open up ____After so long </a:t>
            </a:r>
            <a:r>
              <a:rPr lang="en-US" sz="800" dirty="0" err="1"/>
              <a:t>gonna</a:t>
            </a:r>
            <a:r>
              <a:rPr lang="en-US" sz="800" dirty="0"/>
              <a:t> open </a:t>
            </a:r>
            <a:r>
              <a:rPr lang="en-US" sz="800" dirty="0" err="1"/>
              <a:t>up�up</a:t>
            </a:r>
            <a:r>
              <a:rPr lang="en-US" sz="800" dirty="0"/>
              <a:t> ____after so long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F#m</a:t>
            </a:r>
            <a:r>
              <a:rPr lang="en-US" sz="800" dirty="0"/>
              <a:t>                                                    A                                                 Ex2       </a:t>
            </a:r>
            <a:r>
              <a:rPr lang="en-US" sz="800" dirty="0" err="1"/>
              <a:t>F#m</a:t>
            </a:r>
            <a:endParaRPr lang="en-US" sz="800" dirty="0"/>
          </a:p>
          <a:p>
            <a:r>
              <a:rPr lang="en-US" sz="800" dirty="0"/>
              <a:t>With my feet ___stuck on the ground and my head against the wall I've been called ________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E                                   F#mx2   A                            B                       E</a:t>
            </a:r>
          </a:p>
          <a:p>
            <a:r>
              <a:rPr lang="en-US" sz="800" dirty="0"/>
              <a:t>And I can't answer why, why-</a:t>
            </a:r>
            <a:r>
              <a:rPr lang="en-US" sz="800" dirty="0" err="1"/>
              <a:t>hy</a:t>
            </a:r>
            <a:r>
              <a:rPr lang="en-US" sz="800" dirty="0"/>
              <a:t>, ______</a:t>
            </a:r>
            <a:r>
              <a:rPr lang="en-US" sz="800" dirty="0" err="1"/>
              <a:t>Somethin</a:t>
            </a:r>
            <a:r>
              <a:rPr lang="en-US" sz="800" dirty="0"/>
              <a:t>' inside and it can't be denied and I'm ready to try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[Chorus]</a:t>
            </a:r>
          </a:p>
          <a:p>
            <a:r>
              <a:rPr lang="en-US" sz="800" dirty="0"/>
              <a:t>            A           B           E          </a:t>
            </a:r>
            <a:r>
              <a:rPr lang="en-US" sz="800" dirty="0" err="1"/>
              <a:t>C#m</a:t>
            </a:r>
            <a:r>
              <a:rPr lang="en-US" sz="800" dirty="0"/>
              <a:t>     A           </a:t>
            </a:r>
            <a:r>
              <a:rPr lang="en-US" sz="800" dirty="0" err="1"/>
              <a:t>G#m</a:t>
            </a:r>
            <a:r>
              <a:rPr lang="en-US" sz="800" dirty="0"/>
              <a:t>               </a:t>
            </a:r>
            <a:r>
              <a:rPr lang="en-US" sz="800" dirty="0" err="1"/>
              <a:t>F#m</a:t>
            </a:r>
            <a:r>
              <a:rPr lang="en-US" sz="800" dirty="0"/>
              <a:t>    B</a:t>
            </a:r>
          </a:p>
          <a:p>
            <a:r>
              <a:rPr lang="en-US" sz="800" dirty="0" err="1"/>
              <a:t>Gonna</a:t>
            </a:r>
            <a:r>
              <a:rPr lang="en-US" sz="800" dirty="0"/>
              <a:t> let her in, ___</a:t>
            </a:r>
            <a:r>
              <a:rPr lang="en-US" sz="800" dirty="0" err="1"/>
              <a:t>Gonna</a:t>
            </a:r>
            <a:r>
              <a:rPr lang="en-US" sz="800" dirty="0"/>
              <a:t> let her in, um-hmm, ____</a:t>
            </a:r>
            <a:r>
              <a:rPr lang="en-US" sz="800" dirty="0" err="1"/>
              <a:t>gonna</a:t>
            </a:r>
            <a:r>
              <a:rPr lang="en-US" sz="800" dirty="0"/>
              <a:t> let___ her in my life_________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[Chorus]</a:t>
            </a:r>
          </a:p>
          <a:p>
            <a:r>
              <a:rPr lang="en-US" sz="800" dirty="0"/>
              <a:t>            A           B           E           </a:t>
            </a:r>
            <a:r>
              <a:rPr lang="en-US" sz="800" dirty="0" err="1"/>
              <a:t>C#m</a:t>
            </a:r>
            <a:r>
              <a:rPr lang="en-US" sz="800" dirty="0"/>
              <a:t>     A         </a:t>
            </a:r>
            <a:r>
              <a:rPr lang="en-US" sz="800" dirty="0" err="1"/>
              <a:t>G#m</a:t>
            </a:r>
            <a:r>
              <a:rPr lang="en-US" sz="800" dirty="0"/>
              <a:t>             </a:t>
            </a:r>
            <a:r>
              <a:rPr lang="en-US" sz="800" dirty="0" err="1"/>
              <a:t>F#m</a:t>
            </a:r>
            <a:endParaRPr lang="en-US" sz="800" dirty="0"/>
          </a:p>
          <a:p>
            <a:r>
              <a:rPr lang="en-US" sz="800" dirty="0" err="1"/>
              <a:t>Gonna</a:t>
            </a:r>
            <a:r>
              <a:rPr lang="en-US" sz="800" dirty="0"/>
              <a:t> let her in, ___</a:t>
            </a:r>
            <a:r>
              <a:rPr lang="en-US" sz="800" dirty="0" err="1"/>
              <a:t>Gonna</a:t>
            </a:r>
            <a:r>
              <a:rPr lang="en-US" sz="800" dirty="0"/>
              <a:t> let her in, um-hmm, ___</a:t>
            </a:r>
            <a:r>
              <a:rPr lang="en-US" sz="800" dirty="0" err="1"/>
              <a:t>gonna</a:t>
            </a:r>
            <a:r>
              <a:rPr lang="en-US" sz="800" dirty="0"/>
              <a:t> let___ her in my life____</a:t>
            </a:r>
          </a:p>
          <a:p>
            <a:r>
              <a:rPr lang="en-US" sz="800" dirty="0"/>
              <a:t>A                     Ex2     D    E</a:t>
            </a:r>
          </a:p>
          <a:p>
            <a:r>
              <a:rPr lang="en-US" sz="800" dirty="0"/>
              <a:t>____Let her in my life __________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[Chorus]</a:t>
            </a:r>
          </a:p>
          <a:p>
            <a:r>
              <a:rPr lang="en-US" sz="800" dirty="0"/>
              <a:t>         A          B    E   </a:t>
            </a:r>
            <a:r>
              <a:rPr lang="en-US" sz="800" dirty="0" err="1"/>
              <a:t>C#m</a:t>
            </a:r>
            <a:r>
              <a:rPr lang="en-US" sz="800" dirty="0"/>
              <a:t>    A           </a:t>
            </a:r>
            <a:r>
              <a:rPr lang="en-US" sz="800" dirty="0" err="1"/>
              <a:t>G#m</a:t>
            </a:r>
            <a:r>
              <a:rPr lang="en-US" sz="800" dirty="0"/>
              <a:t>              </a:t>
            </a:r>
            <a:r>
              <a:rPr lang="en-US" sz="800" dirty="0" err="1"/>
              <a:t>F#m</a:t>
            </a:r>
            <a:r>
              <a:rPr lang="en-US" sz="800" dirty="0"/>
              <a:t>   A                  Ex2   D  E</a:t>
            </a:r>
          </a:p>
          <a:p>
            <a:r>
              <a:rPr lang="en-US" sz="800" dirty="0" err="1"/>
              <a:t>Gonna</a:t>
            </a:r>
            <a:r>
              <a:rPr lang="en-US" sz="800" dirty="0"/>
              <a:t> let her in, </a:t>
            </a:r>
            <a:r>
              <a:rPr lang="en-US" sz="800" dirty="0" err="1"/>
              <a:t>wooooooah-woah</a:t>
            </a:r>
            <a:r>
              <a:rPr lang="en-US" sz="800" dirty="0"/>
              <a:t> _____</a:t>
            </a:r>
            <a:r>
              <a:rPr lang="en-US" sz="800" dirty="0" err="1"/>
              <a:t>gonna</a:t>
            </a:r>
            <a:r>
              <a:rPr lang="en-US" sz="800" dirty="0"/>
              <a:t> let____ her in my </a:t>
            </a:r>
            <a:r>
              <a:rPr lang="en-US" sz="800" dirty="0" err="1"/>
              <a:t>life______Let</a:t>
            </a:r>
            <a:r>
              <a:rPr lang="en-US" sz="800" dirty="0"/>
              <a:t> her in my life_______</a:t>
            </a:r>
          </a:p>
          <a:p>
            <a:r>
              <a:rPr lang="en-US" sz="800" dirty="0"/>
              <a:t>          A         B    E   </a:t>
            </a:r>
            <a:r>
              <a:rPr lang="en-US" sz="800" dirty="0" err="1"/>
              <a:t>C#m</a:t>
            </a:r>
            <a:r>
              <a:rPr lang="en-US" sz="800" dirty="0"/>
              <a:t>    A           </a:t>
            </a:r>
            <a:r>
              <a:rPr lang="en-US" sz="800" dirty="0" err="1"/>
              <a:t>G#m</a:t>
            </a:r>
            <a:r>
              <a:rPr lang="en-US" sz="800" dirty="0"/>
              <a:t>               </a:t>
            </a:r>
            <a:r>
              <a:rPr lang="en-US" sz="800" dirty="0" err="1"/>
              <a:t>F#m</a:t>
            </a:r>
            <a:r>
              <a:rPr lang="en-US" sz="800" dirty="0"/>
              <a:t>   A                  Ex2</a:t>
            </a:r>
          </a:p>
          <a:p>
            <a:r>
              <a:rPr lang="en-US" sz="800" dirty="0" err="1"/>
              <a:t>Gonna</a:t>
            </a:r>
            <a:r>
              <a:rPr lang="en-US" sz="800" dirty="0"/>
              <a:t> let her in, </a:t>
            </a:r>
            <a:r>
              <a:rPr lang="en-US" sz="800" dirty="0" err="1"/>
              <a:t>wooooooah-woah</a:t>
            </a:r>
            <a:r>
              <a:rPr lang="en-US" sz="800" dirty="0"/>
              <a:t> _____</a:t>
            </a:r>
            <a:r>
              <a:rPr lang="en-US" sz="800" dirty="0" err="1"/>
              <a:t>gonna</a:t>
            </a:r>
            <a:r>
              <a:rPr lang="en-US" sz="800" dirty="0"/>
              <a:t> let ____her in my life ______Let her in my life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6858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395</Words>
  <Application>Microsoft Macintosh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Davidson, Scott</dc:creator>
  <cp:lastModifiedBy>Scott Davidson</cp:lastModifiedBy>
  <cp:revision>9</cp:revision>
  <cp:lastPrinted>2014-03-14T21:17:24Z</cp:lastPrinted>
  <dcterms:created xsi:type="dcterms:W3CDTF">2012-12-04T17:22:11Z</dcterms:created>
  <dcterms:modified xsi:type="dcterms:W3CDTF">2014-03-14T21:19:56Z</dcterms:modified>
</cp:coreProperties>
</file>