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8" d="100"/>
          <a:sy n="108" d="100"/>
        </p:scale>
        <p:origin x="-1032" y="108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3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762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6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40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6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76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17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883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25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37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AF3F6-9564-4E75-957A-439F9966C536}" type="datetimeFigureOut">
              <a:rPr lang="en-US" smtClean="0"/>
              <a:t>3/13/14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599D-BB4E-41F6-9AE5-EC32FB961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3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457200"/>
            <a:ext cx="6477000" cy="8402300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000" dirty="0" smtClean="0"/>
              <a:t>Love Remains</a:t>
            </a:r>
            <a:endParaRPr lang="en-US" sz="1000" dirty="0"/>
          </a:p>
          <a:p>
            <a:r>
              <a:rPr lang="en-US" sz="1000" dirty="0" smtClean="0"/>
              <a:t>(Collin </a:t>
            </a:r>
            <a:r>
              <a:rPr lang="en-US" sz="1000" dirty="0" err="1" smtClean="0"/>
              <a:t>Raye</a:t>
            </a:r>
            <a:r>
              <a:rPr lang="en-US" sz="1000" dirty="0" smtClean="0"/>
              <a:t>)</a:t>
            </a:r>
            <a:endParaRPr lang="en-US" sz="1000" dirty="0"/>
          </a:p>
          <a:p>
            <a:endParaRPr lang="en-US" sz="1000" dirty="0" smtClean="0"/>
          </a:p>
          <a:p>
            <a:r>
              <a:rPr lang="en-US" sz="1000" dirty="0"/>
              <a:t> G             G/B                         C           D</a:t>
            </a:r>
          </a:p>
          <a:p>
            <a:r>
              <a:rPr lang="en-US" sz="1000" dirty="0"/>
              <a:t>We are born, one fine  day            Children of God, on our way</a:t>
            </a:r>
          </a:p>
          <a:p>
            <a:endParaRPr lang="en-US" sz="1000" dirty="0"/>
          </a:p>
          <a:p>
            <a:r>
              <a:rPr lang="en-US" sz="1000" dirty="0"/>
              <a:t>       G            G/B          C                     D          </a:t>
            </a:r>
          </a:p>
          <a:p>
            <a:r>
              <a:rPr lang="en-US" sz="1000" dirty="0"/>
              <a:t>Mama smiles, daddy cries     Miracle     before their eyes</a:t>
            </a:r>
          </a:p>
          <a:p>
            <a:endParaRPr lang="en-US" sz="1000" dirty="0"/>
          </a:p>
          <a:p>
            <a:r>
              <a:rPr lang="en-US" sz="1000" dirty="0"/>
              <a:t>       </a:t>
            </a:r>
            <a:r>
              <a:rPr lang="en-US" sz="1000" dirty="0" err="1"/>
              <a:t>Em</a:t>
            </a:r>
            <a:r>
              <a:rPr lang="en-US" sz="1000" dirty="0"/>
              <a:t>         D                 C                      G     D    G</a:t>
            </a:r>
          </a:p>
          <a:p>
            <a:endParaRPr lang="en-US" sz="1000" dirty="0"/>
          </a:p>
          <a:p>
            <a:r>
              <a:rPr lang="en-US" sz="1000" dirty="0"/>
              <a:t>They protect  us,     </a:t>
            </a:r>
            <a:r>
              <a:rPr lang="en-US" sz="1000" dirty="0" err="1"/>
              <a:t>til</a:t>
            </a:r>
            <a:r>
              <a:rPr lang="en-US" sz="1000" dirty="0"/>
              <a:t> we're of age    Through it all, love  rem--</a:t>
            </a:r>
            <a:r>
              <a:rPr lang="en-US" sz="1000" dirty="0" err="1"/>
              <a:t>ains</a:t>
            </a:r>
            <a:r>
              <a:rPr lang="en-US" sz="1000" dirty="0"/>
              <a:t>.</a:t>
            </a:r>
          </a:p>
          <a:p>
            <a:r>
              <a:rPr lang="en-US" sz="1000" dirty="0"/>
              <a:t>        </a:t>
            </a:r>
          </a:p>
          <a:p>
            <a:endParaRPr lang="en-US" sz="1000" dirty="0"/>
          </a:p>
          <a:p>
            <a:r>
              <a:rPr lang="en-US" sz="1000" dirty="0"/>
              <a:t>        (Verse 2)</a:t>
            </a:r>
          </a:p>
          <a:p>
            <a:endParaRPr lang="en-US" sz="1000" dirty="0"/>
          </a:p>
          <a:p>
            <a:r>
              <a:rPr lang="en-US" sz="1000" dirty="0"/>
              <a:t>Boy moves on, takes a bride.</a:t>
            </a:r>
          </a:p>
          <a:p>
            <a:r>
              <a:rPr lang="en-US" sz="1000" dirty="0"/>
              <a:t>She stands faithful, by his side.</a:t>
            </a:r>
          </a:p>
          <a:p>
            <a:r>
              <a:rPr lang="en-US" sz="1000" dirty="0"/>
              <a:t>Tears and sweat, they build a home.</a:t>
            </a:r>
          </a:p>
          <a:p>
            <a:r>
              <a:rPr lang="en-US" sz="1000" dirty="0"/>
              <a:t>And raise a family of their own.</a:t>
            </a:r>
          </a:p>
          <a:p>
            <a:r>
              <a:rPr lang="en-US" sz="1000" dirty="0"/>
              <a:t>They share joy, they share pain.</a:t>
            </a:r>
          </a:p>
          <a:p>
            <a:r>
              <a:rPr lang="en-US" sz="1000" dirty="0"/>
              <a:t>And through it all, love remains.</a:t>
            </a:r>
          </a:p>
          <a:p>
            <a:endParaRPr lang="en-US" sz="1000" dirty="0"/>
          </a:p>
          <a:p>
            <a:r>
              <a:rPr lang="en-US" sz="1000" dirty="0"/>
              <a:t>         (Bridge)</a:t>
            </a:r>
          </a:p>
          <a:p>
            <a:endParaRPr lang="en-US" sz="1000" dirty="0"/>
          </a:p>
          <a:p>
            <a:r>
              <a:rPr lang="en-US" sz="1000" dirty="0" err="1"/>
              <a:t>Em</a:t>
            </a:r>
            <a:r>
              <a:rPr lang="en-US" sz="1000" dirty="0"/>
              <a:t>                                   C</a:t>
            </a:r>
          </a:p>
          <a:p>
            <a:r>
              <a:rPr lang="en-US" sz="1000" dirty="0"/>
              <a:t>Kingdoms come and go but they don't last.</a:t>
            </a:r>
          </a:p>
          <a:p>
            <a:endParaRPr lang="en-US" sz="1000" dirty="0"/>
          </a:p>
          <a:p>
            <a:r>
              <a:rPr lang="en-US" sz="1000" dirty="0"/>
              <a:t>  D                                G</a:t>
            </a:r>
          </a:p>
          <a:p>
            <a:r>
              <a:rPr lang="en-US" sz="1000" dirty="0"/>
              <a:t>Before you know the future is the past.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Em</a:t>
            </a:r>
            <a:r>
              <a:rPr lang="en-US" sz="1000" dirty="0"/>
              <a:t>                                         C</a:t>
            </a:r>
          </a:p>
          <a:p>
            <a:r>
              <a:rPr lang="en-US" sz="1000" dirty="0"/>
              <a:t>In spite of what's been lost and what's been gained.</a:t>
            </a:r>
          </a:p>
          <a:p>
            <a:endParaRPr lang="en-US" sz="1000" dirty="0"/>
          </a:p>
          <a:p>
            <a:r>
              <a:rPr lang="en-US" sz="1000" dirty="0"/>
              <a:t>D                          G    D      C</a:t>
            </a:r>
          </a:p>
          <a:p>
            <a:r>
              <a:rPr lang="en-US" sz="1000" dirty="0"/>
              <a:t>We are living proof, that love rem---</a:t>
            </a:r>
            <a:r>
              <a:rPr lang="en-US" sz="1000" dirty="0" err="1"/>
              <a:t>ains</a:t>
            </a:r>
            <a:r>
              <a:rPr lang="en-US" sz="1000" dirty="0"/>
              <a:t>.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         (Verse 3)</a:t>
            </a:r>
          </a:p>
          <a:p>
            <a:endParaRPr lang="en-US" sz="1000" dirty="0"/>
          </a:p>
          <a:p>
            <a:r>
              <a:rPr lang="en-US" sz="1000" dirty="0"/>
              <a:t>         G                   </a:t>
            </a:r>
            <a:r>
              <a:rPr lang="en-US" sz="1000" dirty="0" smtClean="0"/>
              <a:t>D                               </a:t>
            </a:r>
            <a:r>
              <a:rPr lang="en-US" sz="1000" dirty="0"/>
              <a:t> C             G</a:t>
            </a:r>
          </a:p>
          <a:p>
            <a:r>
              <a:rPr lang="en-US" sz="1000" dirty="0"/>
              <a:t>I don't know, baby what I'd do</a:t>
            </a:r>
            <a:r>
              <a:rPr lang="en-US" sz="1000" dirty="0" smtClean="0"/>
              <a:t>.     On </a:t>
            </a:r>
            <a:r>
              <a:rPr lang="en-US" sz="1000" dirty="0"/>
              <a:t>this earth without you.</a:t>
            </a:r>
          </a:p>
          <a:p>
            <a:endParaRPr lang="en-US" sz="1000" dirty="0"/>
          </a:p>
          <a:p>
            <a:r>
              <a:rPr lang="en-US" sz="1000" dirty="0"/>
              <a:t>                     </a:t>
            </a:r>
            <a:r>
              <a:rPr lang="en-US" sz="1000" dirty="0" smtClean="0"/>
              <a:t>D                          </a:t>
            </a:r>
            <a:r>
              <a:rPr lang="en-US" sz="1000" dirty="0"/>
              <a:t> C            G</a:t>
            </a:r>
          </a:p>
          <a:p>
            <a:r>
              <a:rPr lang="en-US" sz="1000" dirty="0"/>
              <a:t>We all live, we all die</a:t>
            </a:r>
            <a:r>
              <a:rPr lang="en-US" sz="1000" dirty="0" smtClean="0"/>
              <a:t>.   But </a:t>
            </a:r>
            <a:r>
              <a:rPr lang="en-US" sz="1000" dirty="0"/>
              <a:t>the end is not goodbye.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Em</a:t>
            </a:r>
            <a:r>
              <a:rPr lang="en-US" sz="1000" dirty="0"/>
              <a:t>                        </a:t>
            </a:r>
            <a:r>
              <a:rPr lang="en-US" sz="1000" smtClean="0"/>
              <a:t>C                                                      </a:t>
            </a:r>
            <a:r>
              <a:rPr lang="en-US" sz="1000" dirty="0"/>
              <a:t>G   D     G</a:t>
            </a:r>
          </a:p>
          <a:p>
            <a:r>
              <a:rPr lang="en-US" sz="1000" dirty="0"/>
              <a:t>The sun comes up and seasons </a:t>
            </a:r>
            <a:r>
              <a:rPr lang="en-US" sz="1000" dirty="0" smtClean="0"/>
              <a:t>change.   Through </a:t>
            </a:r>
            <a:r>
              <a:rPr lang="en-US" sz="1000" dirty="0"/>
              <a:t>it all love remains.</a:t>
            </a:r>
          </a:p>
          <a:p>
            <a:endParaRPr lang="en-US" sz="1000" dirty="0"/>
          </a:p>
          <a:p>
            <a:r>
              <a:rPr lang="en-US" sz="1000" dirty="0"/>
              <a:t>    </a:t>
            </a:r>
            <a:r>
              <a:rPr lang="en-US" sz="1000" dirty="0" err="1"/>
              <a:t>Em</a:t>
            </a:r>
            <a:r>
              <a:rPr lang="en-US" sz="1000" dirty="0"/>
              <a:t>               C</a:t>
            </a:r>
          </a:p>
          <a:p>
            <a:r>
              <a:rPr lang="en-US" sz="1000" dirty="0"/>
              <a:t>An eternal burning flame.</a:t>
            </a:r>
          </a:p>
          <a:p>
            <a:endParaRPr lang="en-US" sz="1000" dirty="0"/>
          </a:p>
          <a:p>
            <a:r>
              <a:rPr lang="en-US" sz="1000" dirty="0"/>
              <a:t>            G      D    C   G</a:t>
            </a:r>
          </a:p>
          <a:p>
            <a:r>
              <a:rPr lang="en-US" sz="1000" dirty="0"/>
              <a:t>Hope lives on and love rem-</a:t>
            </a:r>
            <a:r>
              <a:rPr lang="en-US" sz="1000" dirty="0" err="1"/>
              <a:t>ains</a:t>
            </a:r>
            <a:r>
              <a:rPr lang="en-US" sz="1000" dirty="0"/>
              <a:t>.</a:t>
            </a:r>
            <a:endParaRPr lang="en-US" sz="1000" dirty="0" smtClean="0"/>
          </a:p>
        </p:txBody>
      </p:sp>
    </p:spTree>
    <p:extLst>
      <p:ext uri="{BB962C8B-B14F-4D97-AF65-F5344CB8AC3E}">
        <p14:creationId xmlns:p14="http://schemas.microsoft.com/office/powerpoint/2010/main" val="116858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3683</TotalTime>
  <Words>267</Words>
  <Application>Microsoft Macintosh PowerPoint</Application>
  <PresentationFormat>On-screen Show (4:3)</PresentationFormat>
  <Paragraphs>54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eBay,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Davidson, Scott</dc:creator>
  <cp:lastModifiedBy>Scott Davidson</cp:lastModifiedBy>
  <cp:revision>10</cp:revision>
  <cp:lastPrinted>2014-03-14T21:20:09Z</cp:lastPrinted>
  <dcterms:created xsi:type="dcterms:W3CDTF">2012-12-04T17:22:11Z</dcterms:created>
  <dcterms:modified xsi:type="dcterms:W3CDTF">2014-03-16T17:45:08Z</dcterms:modified>
</cp:coreProperties>
</file>