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-3216" y="-9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3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0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9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0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8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4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4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3BDC-E777-DB4C-BC2B-5F9C22165B1C}" type="datetimeFigureOut">
              <a:rPr lang="en-US" smtClean="0"/>
              <a:t>1/29/14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26A29-9C88-0744-A06A-0BDA02A09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4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6173" y="404959"/>
            <a:ext cx="4930627" cy="8771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G                  Cmaj7                   Gmaj7</a:t>
            </a:r>
          </a:p>
          <a:p>
            <a:r>
              <a:rPr lang="en-US" sz="1200" dirty="0" smtClean="0"/>
              <a:t>I know you need a friend ... someone you can talk to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Cmaj7                   Gmaj7               </a:t>
            </a:r>
          </a:p>
          <a:p>
            <a:r>
              <a:rPr lang="en-US" sz="1200" dirty="0" smtClean="0"/>
              <a:t>Who will understand what you're going through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   Cmaj7                   Bm7     </a:t>
            </a:r>
          </a:p>
          <a:p>
            <a:r>
              <a:rPr lang="en-US" sz="1200" dirty="0" smtClean="0"/>
              <a:t>When it comes to love ... there's no easy answer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Am7            C/D   G</a:t>
            </a:r>
          </a:p>
          <a:p>
            <a:r>
              <a:rPr lang="en-US" sz="1200" dirty="0" smtClean="0"/>
              <a:t>Only you can say what your </a:t>
            </a:r>
            <a:r>
              <a:rPr lang="en-US" sz="1200" dirty="0" err="1" smtClean="0"/>
              <a:t>gonna</a:t>
            </a:r>
            <a:r>
              <a:rPr lang="en-US" sz="1200" dirty="0" smtClean="0"/>
              <a:t> do …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G                   Cmaj7                Gmaj7</a:t>
            </a:r>
          </a:p>
          <a:p>
            <a:r>
              <a:rPr lang="en-US" sz="1200" dirty="0" smtClean="0"/>
              <a:t>I heard you on the phone ... you took his number ...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             Cmaj7                    Gmaj7</a:t>
            </a:r>
          </a:p>
          <a:p>
            <a:r>
              <a:rPr lang="en-US" sz="1200" dirty="0" smtClean="0"/>
              <a:t>Said you weren't alone but you'd call him soon ...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        Cmaj7                        Bm7</a:t>
            </a:r>
          </a:p>
          <a:p>
            <a:r>
              <a:rPr lang="en-US" sz="1200" dirty="0" smtClean="0"/>
              <a:t>Isn't he the guy ... the guy who left you crying ...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         Am7      C/D       G</a:t>
            </a:r>
          </a:p>
          <a:p>
            <a:r>
              <a:rPr lang="en-US" sz="1200" dirty="0" smtClean="0"/>
              <a:t>Isn't he the one that made you blue ... </a:t>
            </a:r>
          </a:p>
          <a:p>
            <a:endParaRPr lang="en-US" sz="1200" dirty="0" smtClean="0"/>
          </a:p>
          <a:p>
            <a:r>
              <a:rPr lang="en-US" sz="1200" dirty="0" smtClean="0"/>
              <a:t> Bm7                       Am7</a:t>
            </a:r>
          </a:p>
          <a:p>
            <a:r>
              <a:rPr lang="en-US" sz="1200" dirty="0" smtClean="0"/>
              <a:t>When you remember ... those nights in his arms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Bm7                           C/D</a:t>
            </a:r>
          </a:p>
          <a:p>
            <a:r>
              <a:rPr lang="en-US" sz="1200" dirty="0" smtClean="0"/>
              <a:t>You know you </a:t>
            </a:r>
            <a:r>
              <a:rPr lang="en-US" sz="1200" dirty="0" err="1" smtClean="0"/>
              <a:t>gotta</a:t>
            </a:r>
            <a:r>
              <a:rPr lang="en-US" sz="1200" dirty="0" smtClean="0"/>
              <a:t> make up you're mind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 Am7                         Gmaj7</a:t>
            </a:r>
          </a:p>
          <a:p>
            <a:r>
              <a:rPr lang="en-US" sz="1200" dirty="0" smtClean="0"/>
              <a:t>Are you </a:t>
            </a:r>
            <a:r>
              <a:rPr lang="en-US" sz="1200" dirty="0" err="1" smtClean="0"/>
              <a:t>gonna</a:t>
            </a:r>
            <a:r>
              <a:rPr lang="en-US" sz="1200" dirty="0" smtClean="0"/>
              <a:t> stay ... with the one who loves you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    Am7                  Gmaj7</a:t>
            </a:r>
          </a:p>
          <a:p>
            <a:r>
              <a:rPr lang="en-US" sz="1200" dirty="0" smtClean="0"/>
              <a:t>Or are you </a:t>
            </a:r>
            <a:r>
              <a:rPr lang="en-US" sz="1200" dirty="0" err="1" smtClean="0"/>
              <a:t>goin</a:t>
            </a:r>
            <a:r>
              <a:rPr lang="en-US" sz="1200" dirty="0" smtClean="0"/>
              <a:t>' back ... to the one you love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 Cmaj7                          Bm7</a:t>
            </a:r>
          </a:p>
          <a:p>
            <a:r>
              <a:rPr lang="en-US" sz="1200" dirty="0" smtClean="0"/>
              <a:t>Someone's </a:t>
            </a:r>
            <a:r>
              <a:rPr lang="en-US" sz="1200" dirty="0" err="1" smtClean="0"/>
              <a:t>gonna</a:t>
            </a:r>
            <a:r>
              <a:rPr lang="en-US" sz="1200" dirty="0" smtClean="0"/>
              <a:t> cry ... when they know they've lost you ... 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   Am7       C/D     G</a:t>
            </a:r>
          </a:p>
          <a:p>
            <a:r>
              <a:rPr lang="en-US" sz="1200" dirty="0" smtClean="0"/>
              <a:t>Someone's </a:t>
            </a:r>
            <a:r>
              <a:rPr lang="en-US" sz="1200" dirty="0" err="1" smtClean="0"/>
              <a:t>gonna</a:t>
            </a:r>
            <a:r>
              <a:rPr lang="en-US" sz="1200" dirty="0" smtClean="0"/>
              <a:t> thank the stars above ...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1302" y="3034"/>
            <a:ext cx="187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One You Love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3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62100" y="1072692"/>
            <a:ext cx="3429000" cy="7478969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Play intro 2x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G            Cmaj7                Gmaj7</a:t>
            </a:r>
          </a:p>
          <a:p>
            <a:r>
              <a:rPr lang="en-US" sz="1200" dirty="0" smtClean="0"/>
              <a:t>What you </a:t>
            </a:r>
            <a:r>
              <a:rPr lang="en-US" sz="1200" dirty="0" err="1" smtClean="0"/>
              <a:t>gonna</a:t>
            </a:r>
            <a:r>
              <a:rPr lang="en-US" sz="1200" dirty="0" smtClean="0"/>
              <a:t> say ... when he comes over ... 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 Cmaj7             Gmaj7</a:t>
            </a:r>
          </a:p>
          <a:p>
            <a:r>
              <a:rPr lang="en-US" sz="1200" dirty="0" smtClean="0"/>
              <a:t>There's no easy way to see this through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  Cmaj7                Bm7</a:t>
            </a:r>
          </a:p>
          <a:p>
            <a:r>
              <a:rPr lang="en-US" sz="1200" dirty="0" smtClean="0"/>
              <a:t>All the broken dreams ... all the disappointment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 Am7             C/D   G</a:t>
            </a:r>
          </a:p>
          <a:p>
            <a:r>
              <a:rPr lang="en-US" sz="1200" dirty="0" smtClean="0"/>
              <a:t>Oh ... girl ... what you </a:t>
            </a:r>
            <a:r>
              <a:rPr lang="en-US" sz="1200" dirty="0" err="1" smtClean="0"/>
              <a:t>gonna</a:t>
            </a:r>
            <a:r>
              <a:rPr lang="en-US" sz="1200" dirty="0" smtClean="0"/>
              <a:t> do ...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Bm7                             Am7</a:t>
            </a:r>
          </a:p>
          <a:p>
            <a:r>
              <a:rPr lang="en-US" sz="1200" dirty="0" smtClean="0"/>
              <a:t>Your heart keeps saying ... it's just not fair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Bm7                          C/D</a:t>
            </a:r>
          </a:p>
          <a:p>
            <a:r>
              <a:rPr lang="en-US" sz="1200" dirty="0" smtClean="0"/>
              <a:t>But still you </a:t>
            </a:r>
            <a:r>
              <a:rPr lang="en-US" sz="1200" dirty="0" err="1" smtClean="0"/>
              <a:t>gotta</a:t>
            </a:r>
            <a:r>
              <a:rPr lang="en-US" sz="1200" dirty="0" smtClean="0"/>
              <a:t> make up your mind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 Am7                          Gmaj7    </a:t>
            </a:r>
          </a:p>
          <a:p>
            <a:r>
              <a:rPr lang="en-US" sz="1200" dirty="0" smtClean="0"/>
              <a:t>Are you </a:t>
            </a:r>
            <a:r>
              <a:rPr lang="en-US" sz="1200" dirty="0" err="1" smtClean="0"/>
              <a:t>gonna</a:t>
            </a:r>
            <a:r>
              <a:rPr lang="en-US" sz="1200" dirty="0" smtClean="0"/>
              <a:t> stay ... with the one who loves you ... 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    Am7                  Gmaj7</a:t>
            </a:r>
          </a:p>
          <a:p>
            <a:r>
              <a:rPr lang="en-US" sz="1200" dirty="0" smtClean="0"/>
              <a:t>Or are you </a:t>
            </a:r>
            <a:r>
              <a:rPr lang="en-US" sz="1200" dirty="0" err="1" smtClean="0"/>
              <a:t>goin</a:t>
            </a:r>
            <a:r>
              <a:rPr lang="en-US" sz="1200" dirty="0" smtClean="0"/>
              <a:t>' back ... to the one you love ...  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 Cmaj7                          Bm7</a:t>
            </a:r>
          </a:p>
          <a:p>
            <a:r>
              <a:rPr lang="en-US" sz="1200" dirty="0" smtClean="0"/>
              <a:t>Someone's </a:t>
            </a:r>
            <a:r>
              <a:rPr lang="en-US" sz="1200" dirty="0" err="1" smtClean="0"/>
              <a:t>gonna</a:t>
            </a:r>
            <a:r>
              <a:rPr lang="en-US" sz="1200" dirty="0" smtClean="0"/>
              <a:t> cry ... when they know they've lost you ...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         Am7       C/D    G</a:t>
            </a:r>
          </a:p>
          <a:p>
            <a:r>
              <a:rPr lang="en-US" sz="1200" dirty="0" smtClean="0"/>
              <a:t>Someone's </a:t>
            </a:r>
            <a:r>
              <a:rPr lang="en-US" sz="1200" dirty="0" err="1" smtClean="0"/>
              <a:t>gonna</a:t>
            </a:r>
            <a:r>
              <a:rPr lang="en-US" sz="1200" dirty="0" smtClean="0"/>
              <a:t> thank the stars above ...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82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421</Words>
  <Application>Microsoft Macintosh PowerPoint</Application>
  <PresentationFormat>On-screen Show (4:3)</PresentationFormat>
  <Paragraphs>85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eBay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Davidson</dc:creator>
  <cp:lastModifiedBy>Scott Davidson</cp:lastModifiedBy>
  <cp:revision>1</cp:revision>
  <dcterms:created xsi:type="dcterms:W3CDTF">2014-01-30T03:22:02Z</dcterms:created>
  <dcterms:modified xsi:type="dcterms:W3CDTF">2014-01-30T03:26:33Z</dcterms:modified>
</cp:coreProperties>
</file>