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968" y="1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3BDC-E777-DB4C-BC2B-5F9C22165B1C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4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6302" y="187700"/>
            <a:ext cx="35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I Was Your Man (Bruno Mars)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81100" y="784962"/>
            <a:ext cx="4787900" cy="784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D7  </a:t>
            </a:r>
            <a:r>
              <a:rPr lang="en-US" sz="1400" dirty="0" err="1"/>
              <a:t>Dm</a:t>
            </a:r>
            <a:r>
              <a:rPr lang="en-US" sz="1400" dirty="0"/>
              <a:t>  C  </a:t>
            </a:r>
          </a:p>
          <a:p>
            <a:r>
              <a:rPr lang="en-US" sz="1400" dirty="0"/>
              <a:t>D7  </a:t>
            </a:r>
            <a:r>
              <a:rPr lang="en-US" sz="1400" dirty="0" err="1"/>
              <a:t>Dm</a:t>
            </a:r>
            <a:r>
              <a:rPr lang="en-US" sz="1400" dirty="0"/>
              <a:t>  C  </a:t>
            </a:r>
            <a:r>
              <a:rPr lang="en-US" sz="1400" dirty="0" err="1"/>
              <a:t>Em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Am        </a:t>
            </a:r>
            <a:r>
              <a:rPr lang="en-US" sz="1400" dirty="0"/>
              <a:t>C                              </a:t>
            </a:r>
            <a:r>
              <a:rPr lang="en-US" sz="1400" dirty="0" err="1"/>
              <a:t>Dm</a:t>
            </a:r>
            <a:endParaRPr lang="en-US" sz="1400" dirty="0"/>
          </a:p>
          <a:p>
            <a:r>
              <a:rPr lang="en-US" sz="1400" dirty="0"/>
              <a:t>Same bed, but it feels just a little bit bigger now</a:t>
            </a:r>
          </a:p>
          <a:p>
            <a:r>
              <a:rPr lang="en-US" sz="1400" dirty="0"/>
              <a:t>G               G7                  C              </a:t>
            </a:r>
            <a:r>
              <a:rPr lang="en-US" sz="1400" dirty="0" err="1"/>
              <a:t>Em</a:t>
            </a:r>
            <a:endParaRPr lang="en-US" sz="1400" dirty="0"/>
          </a:p>
          <a:p>
            <a:r>
              <a:rPr lang="en-US" sz="1400" dirty="0"/>
              <a:t>Our song on the radio, but it don't sound the same</a:t>
            </a:r>
          </a:p>
          <a:p>
            <a:r>
              <a:rPr lang="en-US" sz="1400" dirty="0"/>
              <a:t>Am                    C                             </a:t>
            </a:r>
            <a:r>
              <a:rPr lang="en-US" sz="1400" dirty="0" err="1"/>
              <a:t>Dm</a:t>
            </a:r>
            <a:endParaRPr lang="en-US" sz="1400" dirty="0"/>
          </a:p>
          <a:p>
            <a:r>
              <a:rPr lang="en-US" sz="1400" dirty="0"/>
              <a:t>When our friends talk about you all it does is just tear me down</a:t>
            </a:r>
          </a:p>
          <a:p>
            <a:r>
              <a:rPr lang="en-US" sz="1400" dirty="0"/>
              <a:t>G                                     C</a:t>
            </a:r>
          </a:p>
          <a:p>
            <a:r>
              <a:rPr lang="en-US" sz="1400" dirty="0"/>
              <a:t>Cause my heart breaks a little when I hear your name</a:t>
            </a:r>
          </a:p>
          <a:p>
            <a:endParaRPr lang="en-US" sz="1400" dirty="0"/>
          </a:p>
          <a:p>
            <a:r>
              <a:rPr lang="en-US" sz="1400" dirty="0" err="1" smtClean="0"/>
              <a:t>Em</a:t>
            </a:r>
            <a:r>
              <a:rPr lang="en-US" sz="1400" dirty="0" smtClean="0"/>
              <a:t>          </a:t>
            </a:r>
            <a:r>
              <a:rPr lang="en-US" sz="1400" dirty="0"/>
              <a:t>Am             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</a:p>
          <a:p>
            <a:r>
              <a:rPr lang="en-US" sz="1400" dirty="0"/>
              <a:t>It all just sounds like ooh, ooh, </a:t>
            </a:r>
            <a:r>
              <a:rPr lang="en-US" sz="1400" dirty="0" err="1"/>
              <a:t>oooh</a:t>
            </a:r>
            <a:r>
              <a:rPr lang="en-US" sz="1400" dirty="0"/>
              <a:t>, </a:t>
            </a:r>
            <a:r>
              <a:rPr lang="en-US" sz="1400" dirty="0" err="1"/>
              <a:t>oooh</a:t>
            </a:r>
            <a:endParaRPr lang="en-US" sz="1400" dirty="0"/>
          </a:p>
          <a:p>
            <a:r>
              <a:rPr lang="en-US" sz="1400" dirty="0"/>
              <a:t>Bb                             C   </a:t>
            </a:r>
          </a:p>
          <a:p>
            <a:r>
              <a:rPr lang="en-US" sz="1400" dirty="0" err="1"/>
              <a:t>Mmm</a:t>
            </a:r>
            <a:r>
              <a:rPr lang="en-US" sz="1400" dirty="0"/>
              <a:t> too young, too dumb to realize</a:t>
            </a:r>
          </a:p>
          <a:p>
            <a:endParaRPr lang="en-US" sz="1400" dirty="0"/>
          </a:p>
          <a:p>
            <a:r>
              <a:rPr lang="en-US" sz="1400" dirty="0" smtClean="0"/>
              <a:t>G                      </a:t>
            </a:r>
            <a:r>
              <a:rPr lang="en-US" sz="1400" dirty="0"/>
              <a:t>F      G              C</a:t>
            </a:r>
          </a:p>
          <a:p>
            <a:r>
              <a:rPr lang="en-US" sz="1400" dirty="0"/>
              <a:t>That I should've bought you flowers and held your hand</a:t>
            </a:r>
          </a:p>
          <a:p>
            <a:r>
              <a:rPr lang="en-US" sz="1400" dirty="0"/>
              <a:t>                        F    G          C</a:t>
            </a:r>
          </a:p>
          <a:p>
            <a:r>
              <a:rPr lang="en-US" sz="1400" dirty="0" err="1"/>
              <a:t>Shoulda</a:t>
            </a:r>
            <a:r>
              <a:rPr lang="en-US" sz="1400" dirty="0"/>
              <a:t> gave you all my hours when I had the chance</a:t>
            </a:r>
          </a:p>
          <a:p>
            <a:r>
              <a:rPr lang="en-US" sz="1400" dirty="0"/>
              <a:t>                  F                   G                Am    </a:t>
            </a:r>
          </a:p>
          <a:p>
            <a:r>
              <a:rPr lang="en-US" sz="1400" dirty="0"/>
              <a:t>Take you to every party cause all you wanted to do was dance</a:t>
            </a:r>
          </a:p>
          <a:p>
            <a:r>
              <a:rPr lang="en-US" sz="1400" dirty="0"/>
              <a:t>D7            F                  </a:t>
            </a:r>
            <a:r>
              <a:rPr lang="en-US" sz="1400" dirty="0" err="1"/>
              <a:t>Fm</a:t>
            </a:r>
            <a:r>
              <a:rPr lang="en-US" sz="1400" dirty="0"/>
              <a:t>                   C                </a:t>
            </a:r>
            <a:r>
              <a:rPr lang="en-US" sz="1400" dirty="0" err="1"/>
              <a:t>Em</a:t>
            </a:r>
            <a:endParaRPr lang="en-US" sz="1400" dirty="0"/>
          </a:p>
          <a:p>
            <a:r>
              <a:rPr lang="en-US" sz="1400" dirty="0"/>
              <a:t>Now my baby's dancing, but she's dancing with another </a:t>
            </a:r>
            <a:r>
              <a:rPr lang="en-US" sz="1400" dirty="0" smtClean="0"/>
              <a:t>man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Am           C                    </a:t>
            </a:r>
            <a:r>
              <a:rPr lang="en-US" sz="1400" dirty="0" err="1"/>
              <a:t>Dm</a:t>
            </a:r>
            <a:endParaRPr lang="en-US" sz="1400" dirty="0"/>
          </a:p>
          <a:p>
            <a:r>
              <a:rPr lang="en-US" sz="1400" dirty="0"/>
              <a:t>My pride, my ego, my needs and my selfish ways</a:t>
            </a:r>
          </a:p>
          <a:p>
            <a:r>
              <a:rPr lang="en-US" sz="1400" dirty="0"/>
              <a:t>G                    G7                     C           </a:t>
            </a:r>
            <a:r>
              <a:rPr lang="en-US" sz="1400" dirty="0" err="1"/>
              <a:t>Em</a:t>
            </a:r>
            <a:endParaRPr lang="en-US" sz="1400" dirty="0"/>
          </a:p>
          <a:p>
            <a:r>
              <a:rPr lang="en-US" sz="1400" dirty="0"/>
              <a:t>Caused a good strong woman like you to walk out my life</a:t>
            </a:r>
          </a:p>
          <a:p>
            <a:r>
              <a:rPr lang="en-US" sz="1400" dirty="0"/>
              <a:t>         Am     C                         </a:t>
            </a:r>
            <a:r>
              <a:rPr lang="en-US" sz="1400" dirty="0" err="1"/>
              <a:t>Dm</a:t>
            </a:r>
            <a:endParaRPr lang="en-US" sz="1400" dirty="0"/>
          </a:p>
          <a:p>
            <a:r>
              <a:rPr lang="en-US" sz="1400" dirty="0"/>
              <a:t>Now I'll never, never get to clean up the mess I made ooh</a:t>
            </a:r>
          </a:p>
          <a:p>
            <a:r>
              <a:rPr lang="en-US" sz="1400" dirty="0"/>
              <a:t>G                                     C</a:t>
            </a:r>
          </a:p>
          <a:p>
            <a:r>
              <a:rPr lang="en-US" sz="1400" dirty="0"/>
              <a:t>And that haunts me every time I close my eyes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263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0346" y="697429"/>
            <a:ext cx="5880728" cy="7417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Em</a:t>
            </a:r>
            <a:r>
              <a:rPr lang="en-US" sz="1400" dirty="0" smtClean="0"/>
              <a:t>          </a:t>
            </a:r>
            <a:r>
              <a:rPr lang="en-US" sz="1400" dirty="0"/>
              <a:t>Am             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</a:p>
          <a:p>
            <a:r>
              <a:rPr lang="en-US" sz="1400" dirty="0"/>
              <a:t>It all just sounds like ooh, ooh, </a:t>
            </a:r>
            <a:r>
              <a:rPr lang="en-US" sz="1400" dirty="0" err="1"/>
              <a:t>oooh</a:t>
            </a:r>
            <a:r>
              <a:rPr lang="en-US" sz="1400" dirty="0"/>
              <a:t>, </a:t>
            </a:r>
            <a:r>
              <a:rPr lang="en-US" sz="1400" dirty="0" err="1"/>
              <a:t>oooh</a:t>
            </a:r>
            <a:endParaRPr lang="en-US" sz="1400" dirty="0"/>
          </a:p>
          <a:p>
            <a:r>
              <a:rPr lang="en-US" sz="1400" dirty="0"/>
              <a:t>Bb                             C   </a:t>
            </a:r>
          </a:p>
          <a:p>
            <a:r>
              <a:rPr lang="en-US" sz="1400" dirty="0" err="1"/>
              <a:t>Mmm</a:t>
            </a:r>
            <a:r>
              <a:rPr lang="en-US" sz="1400" dirty="0"/>
              <a:t> too young, too dumb to realize</a:t>
            </a:r>
          </a:p>
          <a:p>
            <a:endParaRPr lang="en-US" sz="1400" dirty="0"/>
          </a:p>
          <a:p>
            <a:r>
              <a:rPr lang="en-US" sz="1400" dirty="0" smtClean="0"/>
              <a:t>G                      </a:t>
            </a:r>
            <a:r>
              <a:rPr lang="en-US" sz="1400" dirty="0"/>
              <a:t>F      G              C</a:t>
            </a:r>
          </a:p>
          <a:p>
            <a:r>
              <a:rPr lang="en-US" sz="1400" dirty="0"/>
              <a:t>That I should've bought you flowers and held your hand</a:t>
            </a:r>
          </a:p>
          <a:p>
            <a:r>
              <a:rPr lang="en-US" sz="1400" dirty="0"/>
              <a:t>                        F    G          C</a:t>
            </a:r>
          </a:p>
          <a:p>
            <a:r>
              <a:rPr lang="en-US" sz="1400" dirty="0" err="1"/>
              <a:t>Shoulda</a:t>
            </a:r>
            <a:r>
              <a:rPr lang="en-US" sz="1400" dirty="0"/>
              <a:t> gave you all my hours when I had the chance</a:t>
            </a:r>
          </a:p>
          <a:p>
            <a:r>
              <a:rPr lang="en-US" sz="1400" dirty="0"/>
              <a:t>                  F                   G                Am    </a:t>
            </a:r>
          </a:p>
          <a:p>
            <a:r>
              <a:rPr lang="en-US" sz="1400" dirty="0"/>
              <a:t>Take you to every party cause all you wanted to do was dance</a:t>
            </a:r>
          </a:p>
          <a:p>
            <a:r>
              <a:rPr lang="en-US" sz="1400" dirty="0"/>
              <a:t>D7            F                  </a:t>
            </a:r>
            <a:r>
              <a:rPr lang="en-US" sz="1400" dirty="0" err="1"/>
              <a:t>Fm</a:t>
            </a:r>
            <a:r>
              <a:rPr lang="en-US" sz="1400" dirty="0"/>
              <a:t>                   C                </a:t>
            </a:r>
          </a:p>
          <a:p>
            <a:r>
              <a:rPr lang="en-US" sz="1400" dirty="0"/>
              <a:t>Now my baby's dancing, but she's dancing with another man</a:t>
            </a:r>
          </a:p>
          <a:p>
            <a:endParaRPr lang="en-US" sz="1400" dirty="0"/>
          </a:p>
          <a:p>
            <a:r>
              <a:rPr lang="en-US" sz="1400" dirty="0" smtClean="0"/>
              <a:t>F                 </a:t>
            </a:r>
            <a:r>
              <a:rPr lang="en-US" sz="1400" dirty="0"/>
              <a:t>G                       C G Am </a:t>
            </a:r>
            <a:r>
              <a:rPr lang="en-US" sz="1400" dirty="0" err="1"/>
              <a:t>Em</a:t>
            </a:r>
            <a:endParaRPr lang="en-US" sz="1400" dirty="0"/>
          </a:p>
          <a:p>
            <a:r>
              <a:rPr lang="en-US" sz="1400" dirty="0"/>
              <a:t>Although it hurts I'll be the first to say that I was wrong</a:t>
            </a:r>
          </a:p>
          <a:p>
            <a:r>
              <a:rPr lang="en-US" sz="1400" dirty="0"/>
              <a:t>      D7</a:t>
            </a:r>
          </a:p>
          <a:p>
            <a:r>
              <a:rPr lang="en-US" sz="1400" dirty="0"/>
              <a:t>Oh, I know I'm probably much too late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Dm</a:t>
            </a:r>
            <a:endParaRPr lang="en-US" sz="1400" dirty="0"/>
          </a:p>
          <a:p>
            <a:r>
              <a:rPr lang="en-US" sz="1400" dirty="0"/>
              <a:t>To try and apologize for my mistakes</a:t>
            </a:r>
          </a:p>
          <a:p>
            <a:r>
              <a:rPr lang="en-US" sz="1400" dirty="0"/>
              <a:t>           G</a:t>
            </a:r>
          </a:p>
          <a:p>
            <a:r>
              <a:rPr lang="en-US" sz="1400" dirty="0"/>
              <a:t>But I just want you to know</a:t>
            </a:r>
          </a:p>
          <a:p>
            <a:endParaRPr lang="en-US" sz="1400" dirty="0"/>
          </a:p>
          <a:p>
            <a:r>
              <a:rPr lang="en-US" sz="1400" dirty="0" smtClean="0"/>
              <a:t>F      </a:t>
            </a:r>
            <a:r>
              <a:rPr lang="en-US" sz="1400" dirty="0"/>
              <a:t>G                      C</a:t>
            </a:r>
          </a:p>
          <a:p>
            <a:r>
              <a:rPr lang="en-US" sz="1400" dirty="0"/>
              <a:t>I hope he buys you flowers, I hope he holds your hand</a:t>
            </a:r>
          </a:p>
          <a:p>
            <a:r>
              <a:rPr lang="en-US" sz="1400" dirty="0"/>
              <a:t>                 F    G           C</a:t>
            </a:r>
          </a:p>
          <a:p>
            <a:r>
              <a:rPr lang="en-US" sz="1400" dirty="0"/>
              <a:t>Give you all his hours when he has the chance</a:t>
            </a:r>
          </a:p>
          <a:p>
            <a:r>
              <a:rPr lang="en-US" sz="1400" dirty="0"/>
              <a:t>                  F             G                     Am    </a:t>
            </a:r>
          </a:p>
          <a:p>
            <a:r>
              <a:rPr lang="en-US" sz="1400" dirty="0"/>
              <a:t>Take you to every party cause I remember how much you love to dance</a:t>
            </a:r>
          </a:p>
          <a:p>
            <a:r>
              <a:rPr lang="en-US" sz="1400" dirty="0"/>
              <a:t>D7                  F             </a:t>
            </a:r>
            <a:r>
              <a:rPr lang="en-US" sz="1400" dirty="0" err="1"/>
              <a:t>Fm</a:t>
            </a:r>
            <a:r>
              <a:rPr lang="en-US" sz="1400" dirty="0"/>
              <a:t>               C                </a:t>
            </a:r>
          </a:p>
          <a:p>
            <a:r>
              <a:rPr lang="en-US" sz="1400" dirty="0"/>
              <a:t>Do all the things I should've done when I was your man</a:t>
            </a:r>
          </a:p>
          <a:p>
            <a:r>
              <a:rPr lang="en-US" sz="1400" dirty="0"/>
              <a:t>D7                  F             </a:t>
            </a:r>
            <a:r>
              <a:rPr lang="en-US" sz="1400" dirty="0" err="1"/>
              <a:t>Fm</a:t>
            </a:r>
            <a:r>
              <a:rPr lang="en-US" sz="1400" dirty="0"/>
              <a:t>               C</a:t>
            </a:r>
          </a:p>
          <a:p>
            <a:r>
              <a:rPr lang="en-US" sz="1400" dirty="0"/>
              <a:t>Do all the things I should've done when I was your man</a:t>
            </a:r>
          </a:p>
        </p:txBody>
      </p:sp>
    </p:spTree>
    <p:extLst>
      <p:ext uri="{BB962C8B-B14F-4D97-AF65-F5344CB8AC3E}">
        <p14:creationId xmlns:p14="http://schemas.microsoft.com/office/powerpoint/2010/main" val="27082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439</Words>
  <Application>Microsoft Macintosh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Davidson</dc:creator>
  <cp:lastModifiedBy>Scott Davidson</cp:lastModifiedBy>
  <cp:revision>2</cp:revision>
  <dcterms:created xsi:type="dcterms:W3CDTF">2014-01-30T03:22:02Z</dcterms:created>
  <dcterms:modified xsi:type="dcterms:W3CDTF">2014-02-03T04:40:56Z</dcterms:modified>
</cp:coreProperties>
</file>