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8" d="100"/>
          <a:sy n="108" d="100"/>
        </p:scale>
        <p:origin x="-1032" y="-8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3/7/14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0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3/7/14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6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3/7/14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3/7/14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0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3/7/14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5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3/7/14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7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3/7/14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7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3/7/14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8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3/7/14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3/7/14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2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3/7/14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3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AF3F6-9564-4E75-957A-439F9966C536}" type="datetimeFigureOut">
              <a:rPr lang="en-US" smtClean="0"/>
              <a:t>3/7/14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3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457200"/>
            <a:ext cx="3429000" cy="575542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1000" dirty="0" smtClean="0"/>
              <a:t>Who’s Holding Donna Now</a:t>
            </a:r>
            <a:endParaRPr lang="en-US" sz="1000" dirty="0"/>
          </a:p>
          <a:p>
            <a:r>
              <a:rPr lang="en-US" sz="1000" dirty="0" smtClean="0"/>
              <a:t>(</a:t>
            </a:r>
            <a:r>
              <a:rPr lang="en-US" sz="1000" dirty="0" err="1" smtClean="0"/>
              <a:t>Debarge</a:t>
            </a:r>
            <a:r>
              <a:rPr lang="en-US" sz="1000" dirty="0" smtClean="0"/>
              <a:t>)</a:t>
            </a:r>
            <a:endParaRPr lang="en-US" sz="1000" dirty="0"/>
          </a:p>
          <a:p>
            <a:endParaRPr lang="en-US" sz="1000" dirty="0" smtClean="0"/>
          </a:p>
          <a:p>
            <a:r>
              <a:rPr lang="en-US" sz="1000" dirty="0"/>
              <a:t>Intro: C   Em7 Am7 (2x)</a:t>
            </a:r>
          </a:p>
          <a:p>
            <a:endParaRPr lang="en-US" sz="1000" dirty="0"/>
          </a:p>
          <a:p>
            <a:r>
              <a:rPr lang="en-US" sz="1000" dirty="0"/>
              <a:t>C           Em7 Am7        Dm7    G</a:t>
            </a:r>
          </a:p>
          <a:p>
            <a:r>
              <a:rPr lang="en-US" sz="1000" dirty="0"/>
              <a:t>Sometimes a love won't let go</a:t>
            </a:r>
          </a:p>
          <a:p>
            <a:r>
              <a:rPr lang="en-US" sz="1000" dirty="0"/>
              <a:t>C           Em7 Am7        Dm7    G</a:t>
            </a:r>
          </a:p>
          <a:p>
            <a:r>
              <a:rPr lang="en-US" sz="1000" dirty="0"/>
              <a:t>Hard as I try I know it shows</a:t>
            </a:r>
          </a:p>
          <a:p>
            <a:r>
              <a:rPr lang="en-US" sz="1000" dirty="0"/>
              <a:t>Dm7          Em7  Am7</a:t>
            </a:r>
          </a:p>
          <a:p>
            <a:r>
              <a:rPr lang="en-US" sz="1000" dirty="0"/>
              <a:t>Everybody's telling me</a:t>
            </a:r>
          </a:p>
          <a:p>
            <a:r>
              <a:rPr lang="en-US" sz="1000" dirty="0"/>
              <a:t>Dm7                Em7  Am7</a:t>
            </a:r>
          </a:p>
          <a:p>
            <a:r>
              <a:rPr lang="en-US" sz="1000" dirty="0"/>
              <a:t>You'll be over her eventually</a:t>
            </a:r>
          </a:p>
          <a:p>
            <a:r>
              <a:rPr lang="en-US" sz="1000" dirty="0"/>
              <a:t>Dm7           Bm7         E      Am        G A</a:t>
            </a:r>
          </a:p>
          <a:p>
            <a:r>
              <a:rPr lang="en-US" sz="1000" dirty="0"/>
              <a:t>But how am I supposed to feel so secure</a:t>
            </a:r>
          </a:p>
          <a:p>
            <a:endParaRPr lang="en-US" sz="1000" dirty="0"/>
          </a:p>
          <a:p>
            <a:r>
              <a:rPr lang="en-US" sz="1000" dirty="0"/>
              <a:t> D</a:t>
            </a:r>
          </a:p>
          <a:p>
            <a:r>
              <a:rPr lang="en-US" sz="1000" dirty="0"/>
              <a:t>When I keep </a:t>
            </a:r>
            <a:r>
              <a:rPr lang="en-US" sz="1000" dirty="0" err="1"/>
              <a:t>wonderin</a:t>
            </a:r>
            <a:r>
              <a:rPr lang="en-US" sz="1000" dirty="0"/>
              <a:t>'</a:t>
            </a:r>
          </a:p>
          <a:p>
            <a:r>
              <a:rPr lang="en-US" sz="1000" dirty="0"/>
              <a:t>Who's holding Donna now</a:t>
            </a:r>
          </a:p>
          <a:p>
            <a:r>
              <a:rPr lang="en-US" sz="1000" dirty="0"/>
              <a:t>         G</a:t>
            </a:r>
          </a:p>
          <a:p>
            <a:r>
              <a:rPr lang="en-US" sz="1000" dirty="0"/>
              <a:t>And I keep </a:t>
            </a:r>
            <a:r>
              <a:rPr lang="en-US" sz="1000" dirty="0" err="1"/>
              <a:t>wonderin</a:t>
            </a:r>
            <a:r>
              <a:rPr lang="en-US" sz="1000" dirty="0"/>
              <a:t>'</a:t>
            </a:r>
          </a:p>
          <a:p>
            <a:r>
              <a:rPr lang="en-US" sz="1000" dirty="0"/>
              <a:t>Who's heart she's knocking around</a:t>
            </a:r>
          </a:p>
          <a:p>
            <a:r>
              <a:rPr lang="en-US" sz="1000" dirty="0"/>
              <a:t>               </a:t>
            </a:r>
            <a:r>
              <a:rPr lang="en-US" sz="1000" dirty="0" err="1"/>
              <a:t>Em</a:t>
            </a:r>
            <a:r>
              <a:rPr lang="en-US" sz="1000" dirty="0"/>
              <a:t>          A</a:t>
            </a:r>
          </a:p>
          <a:p>
            <a:r>
              <a:rPr lang="en-US" sz="1000" dirty="0"/>
              <a:t>There's nothing I wouldn't do</a:t>
            </a:r>
          </a:p>
          <a:p>
            <a:r>
              <a:rPr lang="en-US" sz="1000" dirty="0"/>
              <a:t>     </a:t>
            </a:r>
            <a:r>
              <a:rPr lang="en-US" sz="1000" dirty="0" err="1"/>
              <a:t>Em</a:t>
            </a:r>
            <a:r>
              <a:rPr lang="en-US" sz="1000" dirty="0"/>
              <a:t>          A      D     G    A</a:t>
            </a:r>
          </a:p>
          <a:p>
            <a:r>
              <a:rPr lang="en-US" sz="1000" dirty="0"/>
              <a:t>To be in her shoes somehow</a:t>
            </a:r>
          </a:p>
          <a:p>
            <a:r>
              <a:rPr lang="en-US" sz="1000" dirty="0"/>
              <a:t>       D</a:t>
            </a:r>
          </a:p>
          <a:p>
            <a:r>
              <a:rPr lang="en-US" sz="1000" dirty="0"/>
              <a:t>And I keep </a:t>
            </a:r>
            <a:r>
              <a:rPr lang="en-US" sz="1000" dirty="0" err="1"/>
              <a:t>wonderin</a:t>
            </a:r>
            <a:r>
              <a:rPr lang="en-US" sz="1000" dirty="0"/>
              <a:t>'</a:t>
            </a:r>
          </a:p>
          <a:p>
            <a:r>
              <a:rPr lang="en-US" sz="1000" dirty="0"/>
              <a:t>Who's holding Donna now</a:t>
            </a:r>
          </a:p>
          <a:p>
            <a:r>
              <a:rPr lang="en-US" sz="1000" dirty="0"/>
              <a:t>          G</a:t>
            </a:r>
          </a:p>
          <a:p>
            <a:r>
              <a:rPr lang="en-US" sz="1000" dirty="0"/>
              <a:t>And I keep </a:t>
            </a:r>
            <a:r>
              <a:rPr lang="en-US" sz="1000" dirty="0" err="1"/>
              <a:t>wonderin</a:t>
            </a:r>
            <a:r>
              <a:rPr lang="en-US" sz="1000" dirty="0"/>
              <a:t>'</a:t>
            </a:r>
          </a:p>
          <a:p>
            <a:r>
              <a:rPr lang="en-US" sz="1000" dirty="0"/>
              <a:t>What magic can be found</a:t>
            </a:r>
          </a:p>
          <a:p>
            <a:r>
              <a:rPr lang="en-US" sz="1000" dirty="0"/>
              <a:t>           </a:t>
            </a:r>
            <a:r>
              <a:rPr lang="en-US" sz="1000" dirty="0" err="1"/>
              <a:t>Em</a:t>
            </a:r>
            <a:r>
              <a:rPr lang="en-US" sz="1000" dirty="0"/>
              <a:t>          A</a:t>
            </a:r>
          </a:p>
          <a:p>
            <a:r>
              <a:rPr lang="en-US" sz="1000" dirty="0"/>
              <a:t>To turn me back to the one</a:t>
            </a:r>
          </a:p>
          <a:p>
            <a:r>
              <a:rPr lang="en-US" sz="1000" dirty="0" err="1"/>
              <a:t>Em</a:t>
            </a:r>
            <a:r>
              <a:rPr lang="en-US" sz="1000" dirty="0"/>
              <a:t>          A           D   G   A</a:t>
            </a:r>
          </a:p>
          <a:p>
            <a:r>
              <a:rPr lang="en-US" sz="1000" dirty="0"/>
              <a:t>Who's holding Donna now</a:t>
            </a:r>
            <a:endParaRPr lang="en-US" sz="1000" dirty="0"/>
          </a:p>
          <a:p>
            <a:endParaRPr lang="en-US" sz="800" dirty="0"/>
          </a:p>
        </p:txBody>
      </p:sp>
      <p:sp>
        <p:nvSpPr>
          <p:cNvPr id="3" name="Rectangle 2"/>
          <p:cNvSpPr/>
          <p:nvPr/>
        </p:nvSpPr>
        <p:spPr>
          <a:xfrm>
            <a:off x="3276600" y="381000"/>
            <a:ext cx="3429000" cy="517064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endParaRPr lang="en-US" sz="1000" dirty="0"/>
          </a:p>
          <a:p>
            <a:r>
              <a:rPr lang="en-US" sz="1000" dirty="0"/>
              <a:t>C           Em7    Am7        Dm7    G</a:t>
            </a:r>
          </a:p>
          <a:p>
            <a:r>
              <a:rPr lang="en-US" sz="1000" dirty="0"/>
              <a:t>The letter started with goodbye</a:t>
            </a:r>
          </a:p>
          <a:p>
            <a:r>
              <a:rPr lang="en-US" sz="1000" dirty="0"/>
              <a:t>C           Em7 Am7        Dm7    G</a:t>
            </a:r>
          </a:p>
          <a:p>
            <a:r>
              <a:rPr lang="en-US" sz="1000" dirty="0"/>
              <a:t>I've read it half a million times</a:t>
            </a:r>
          </a:p>
          <a:p>
            <a:r>
              <a:rPr lang="en-US" sz="1000" dirty="0"/>
              <a:t>Dm7             Em7  Am7</a:t>
            </a:r>
          </a:p>
          <a:p>
            <a:r>
              <a:rPr lang="en-US" sz="1000" dirty="0"/>
              <a:t>Tell me this is just a dream</a:t>
            </a:r>
          </a:p>
          <a:p>
            <a:r>
              <a:rPr lang="en-US" sz="1000" dirty="0"/>
              <a:t>Dm7                      Em7  Am7</a:t>
            </a:r>
          </a:p>
          <a:p>
            <a:r>
              <a:rPr lang="en-US" sz="1000" dirty="0"/>
              <a:t>When I wake up she'll be here next to me</a:t>
            </a:r>
          </a:p>
          <a:p>
            <a:r>
              <a:rPr lang="en-US" sz="1000" dirty="0"/>
              <a:t>Dm7             Bm7         E      Am   G A</a:t>
            </a:r>
          </a:p>
          <a:p>
            <a:r>
              <a:rPr lang="en-US" sz="1000" dirty="0"/>
              <a:t>Tell me it will be just the way it was, oh</a:t>
            </a:r>
          </a:p>
          <a:p>
            <a:endParaRPr lang="en-US" sz="1000" dirty="0"/>
          </a:p>
          <a:p>
            <a:r>
              <a:rPr lang="en-US" sz="1000" dirty="0"/>
              <a:t>*</a:t>
            </a:r>
          </a:p>
          <a:p>
            <a:r>
              <a:rPr lang="en-US" sz="1000" dirty="0"/>
              <a:t>       D</a:t>
            </a:r>
          </a:p>
          <a:p>
            <a:r>
              <a:rPr lang="en-US" sz="1000" dirty="0"/>
              <a:t>When I keep </a:t>
            </a:r>
            <a:r>
              <a:rPr lang="en-US" sz="1000" dirty="0" err="1"/>
              <a:t>wonderin</a:t>
            </a:r>
            <a:r>
              <a:rPr lang="en-US" sz="1000" dirty="0"/>
              <a:t>'</a:t>
            </a:r>
          </a:p>
          <a:p>
            <a:r>
              <a:rPr lang="en-US" sz="1000" dirty="0"/>
              <a:t>Who's holding Donna now</a:t>
            </a:r>
          </a:p>
          <a:p>
            <a:r>
              <a:rPr lang="en-US" sz="1000" dirty="0"/>
              <a:t>         G</a:t>
            </a:r>
          </a:p>
          <a:p>
            <a:r>
              <a:rPr lang="en-US" sz="1000" dirty="0"/>
              <a:t>And I keep </a:t>
            </a:r>
            <a:r>
              <a:rPr lang="en-US" sz="1000" dirty="0" err="1"/>
              <a:t>wonderin</a:t>
            </a:r>
            <a:r>
              <a:rPr lang="en-US" sz="1000" dirty="0"/>
              <a:t>'</a:t>
            </a:r>
          </a:p>
          <a:p>
            <a:r>
              <a:rPr lang="en-US" sz="1000" dirty="0"/>
              <a:t>Who's heart she's knocking around</a:t>
            </a:r>
          </a:p>
          <a:p>
            <a:r>
              <a:rPr lang="en-US" sz="1000" dirty="0"/>
              <a:t>               </a:t>
            </a:r>
            <a:r>
              <a:rPr lang="en-US" sz="1000" dirty="0" err="1"/>
              <a:t>Em</a:t>
            </a:r>
            <a:r>
              <a:rPr lang="en-US" sz="1000" dirty="0"/>
              <a:t>          A</a:t>
            </a:r>
          </a:p>
          <a:p>
            <a:r>
              <a:rPr lang="en-US" sz="1000" dirty="0"/>
              <a:t>There's nothing I wouldn't do</a:t>
            </a:r>
          </a:p>
          <a:p>
            <a:r>
              <a:rPr lang="en-US" sz="1000" dirty="0"/>
              <a:t>     </a:t>
            </a:r>
            <a:r>
              <a:rPr lang="en-US" sz="1000" dirty="0" err="1"/>
              <a:t>Em</a:t>
            </a:r>
            <a:r>
              <a:rPr lang="en-US" sz="1000" dirty="0"/>
              <a:t>          A      D     G    A</a:t>
            </a:r>
          </a:p>
          <a:p>
            <a:r>
              <a:rPr lang="en-US" sz="1000" dirty="0"/>
              <a:t>To be in her shoes somehow</a:t>
            </a:r>
          </a:p>
          <a:p>
            <a:r>
              <a:rPr lang="en-US" sz="1000" dirty="0"/>
              <a:t>       D</a:t>
            </a:r>
          </a:p>
          <a:p>
            <a:r>
              <a:rPr lang="en-US" sz="1000" dirty="0"/>
              <a:t>And I keep </a:t>
            </a:r>
            <a:r>
              <a:rPr lang="en-US" sz="1000" dirty="0" err="1"/>
              <a:t>wonderin</a:t>
            </a:r>
            <a:r>
              <a:rPr lang="en-US" sz="1000" dirty="0"/>
              <a:t>'</a:t>
            </a:r>
          </a:p>
          <a:p>
            <a:r>
              <a:rPr lang="en-US" sz="1000" dirty="0"/>
              <a:t>Who's holding Donna now</a:t>
            </a:r>
          </a:p>
          <a:p>
            <a:r>
              <a:rPr lang="en-US" sz="1000" dirty="0"/>
              <a:t>          G</a:t>
            </a:r>
          </a:p>
          <a:p>
            <a:r>
              <a:rPr lang="en-US" sz="1000" dirty="0"/>
              <a:t>And I keep </a:t>
            </a:r>
            <a:r>
              <a:rPr lang="en-US" sz="1000" dirty="0" err="1"/>
              <a:t>wonderin</a:t>
            </a:r>
            <a:r>
              <a:rPr lang="en-US" sz="1000" dirty="0"/>
              <a:t>'</a:t>
            </a:r>
          </a:p>
          <a:p>
            <a:r>
              <a:rPr lang="en-US" sz="1000" dirty="0"/>
              <a:t>What magic can be found</a:t>
            </a:r>
          </a:p>
          <a:p>
            <a:r>
              <a:rPr lang="en-US" sz="1000" dirty="0"/>
              <a:t>           </a:t>
            </a:r>
            <a:r>
              <a:rPr lang="en-US" sz="1000" dirty="0" err="1"/>
              <a:t>Em</a:t>
            </a:r>
            <a:r>
              <a:rPr lang="en-US" sz="1000" dirty="0"/>
              <a:t>          A</a:t>
            </a:r>
          </a:p>
          <a:p>
            <a:r>
              <a:rPr lang="en-US" sz="1000" dirty="0"/>
              <a:t>To turn me back to the one</a:t>
            </a:r>
          </a:p>
          <a:p>
            <a:r>
              <a:rPr lang="en-US" sz="1000" dirty="0" err="1"/>
              <a:t>Em</a:t>
            </a:r>
            <a:r>
              <a:rPr lang="en-US" sz="1000" dirty="0"/>
              <a:t>          A           D   G   A</a:t>
            </a:r>
          </a:p>
          <a:p>
            <a:r>
              <a:rPr lang="en-US" sz="1000" dirty="0"/>
              <a:t>Who's holding Donna now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68587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302</Words>
  <Application>Microsoft Macintosh PowerPoint</Application>
  <PresentationFormat>On-screen Show (4:3)</PresentationFormat>
  <Paragraphs>69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Davidson, Scott</dc:creator>
  <cp:lastModifiedBy>Scott Davidson</cp:lastModifiedBy>
  <cp:revision>6</cp:revision>
  <cp:lastPrinted>2014-02-13T19:18:56Z</cp:lastPrinted>
  <dcterms:created xsi:type="dcterms:W3CDTF">2012-12-04T17:22:11Z</dcterms:created>
  <dcterms:modified xsi:type="dcterms:W3CDTF">2014-03-08T05:02:23Z</dcterms:modified>
</cp:coreProperties>
</file>