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9" r:id="rId4"/>
    <p:sldId id="257"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61" autoAdjust="0"/>
  </p:normalViewPr>
  <p:slideViewPr>
    <p:cSldViewPr snapToGrid="0" snapToObjects="1">
      <p:cViewPr>
        <p:scale>
          <a:sx n="94" d="100"/>
          <a:sy n="94" d="100"/>
        </p:scale>
        <p:origin x="-2496"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8096F-B850-BF4A-BE76-FA5C358A98D8}" type="datetimeFigureOut">
              <a:rPr lang="en-US" smtClean="0"/>
              <a:t>4/23/14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722F6-984D-414B-9E4B-4F578C32A7C3}" type="slidenum">
              <a:rPr lang="en-US" smtClean="0"/>
              <a:t>‹#›</a:t>
            </a:fld>
            <a:endParaRPr lang="en-US"/>
          </a:p>
        </p:txBody>
      </p:sp>
    </p:spTree>
    <p:extLst>
      <p:ext uri="{BB962C8B-B14F-4D97-AF65-F5344CB8AC3E}">
        <p14:creationId xmlns:p14="http://schemas.microsoft.com/office/powerpoint/2010/main" val="2907694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722F6-984D-414B-9E4B-4F578C32A7C3}" type="slidenum">
              <a:rPr lang="en-US" smtClean="0"/>
              <a:t>1</a:t>
            </a:fld>
            <a:endParaRPr lang="en-US"/>
          </a:p>
        </p:txBody>
      </p:sp>
    </p:spTree>
    <p:extLst>
      <p:ext uri="{BB962C8B-B14F-4D97-AF65-F5344CB8AC3E}">
        <p14:creationId xmlns:p14="http://schemas.microsoft.com/office/powerpoint/2010/main" val="133994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722F6-984D-414B-9E4B-4F578C32A7C3}" type="slidenum">
              <a:rPr lang="en-US" smtClean="0"/>
              <a:t>2</a:t>
            </a:fld>
            <a:endParaRPr lang="en-US"/>
          </a:p>
        </p:txBody>
      </p:sp>
    </p:spTree>
    <p:extLst>
      <p:ext uri="{BB962C8B-B14F-4D97-AF65-F5344CB8AC3E}">
        <p14:creationId xmlns:p14="http://schemas.microsoft.com/office/powerpoint/2010/main" val="133994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722F6-984D-414B-9E4B-4F578C32A7C3}" type="slidenum">
              <a:rPr lang="en-US" smtClean="0"/>
              <a:t>3</a:t>
            </a:fld>
            <a:endParaRPr lang="en-US"/>
          </a:p>
        </p:txBody>
      </p:sp>
    </p:spTree>
    <p:extLst>
      <p:ext uri="{BB962C8B-B14F-4D97-AF65-F5344CB8AC3E}">
        <p14:creationId xmlns:p14="http://schemas.microsoft.com/office/powerpoint/2010/main" val="133994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C1BC9-549D-FC49-B902-D9F3C70E6A5E}" type="datetimeFigureOut">
              <a:rPr lang="en-US" smtClean="0"/>
              <a:t>4/23/14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175299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C1BC9-549D-FC49-B902-D9F3C70E6A5E}" type="datetimeFigureOut">
              <a:rPr lang="en-US" smtClean="0"/>
              <a:t>4/23/14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38272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C1BC9-549D-FC49-B902-D9F3C70E6A5E}" type="datetimeFigureOut">
              <a:rPr lang="en-US" smtClean="0"/>
              <a:t>4/23/14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298897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C1BC9-549D-FC49-B902-D9F3C70E6A5E}" type="datetimeFigureOut">
              <a:rPr lang="en-US" smtClean="0"/>
              <a:t>4/23/14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176769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C1BC9-549D-FC49-B902-D9F3C70E6A5E}" type="datetimeFigureOut">
              <a:rPr lang="en-US" smtClean="0"/>
              <a:t>4/23/14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314131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C1BC9-549D-FC49-B902-D9F3C70E6A5E}" type="datetimeFigureOut">
              <a:rPr lang="en-US" smtClean="0"/>
              <a:t>4/23/14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188506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C1BC9-549D-FC49-B902-D9F3C70E6A5E}" type="datetimeFigureOut">
              <a:rPr lang="en-US" smtClean="0"/>
              <a:t>4/23/14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8779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C1BC9-549D-FC49-B902-D9F3C70E6A5E}" type="datetimeFigureOut">
              <a:rPr lang="en-US" smtClean="0"/>
              <a:t>4/23/14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76567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C1BC9-549D-FC49-B902-D9F3C70E6A5E}" type="datetimeFigureOut">
              <a:rPr lang="en-US" smtClean="0"/>
              <a:t>4/23/14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211167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C1BC9-549D-FC49-B902-D9F3C70E6A5E}" type="datetimeFigureOut">
              <a:rPr lang="en-US" smtClean="0"/>
              <a:t>4/23/14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172382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C1BC9-549D-FC49-B902-D9F3C70E6A5E}" type="datetimeFigureOut">
              <a:rPr lang="en-US" smtClean="0"/>
              <a:t>4/23/14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B7031-C27A-BF48-B23E-A9D111D1F399}" type="slidenum">
              <a:rPr lang="en-US" smtClean="0"/>
              <a:t>‹#›</a:t>
            </a:fld>
            <a:endParaRPr lang="en-US"/>
          </a:p>
        </p:txBody>
      </p:sp>
    </p:spTree>
    <p:extLst>
      <p:ext uri="{BB962C8B-B14F-4D97-AF65-F5344CB8AC3E}">
        <p14:creationId xmlns:p14="http://schemas.microsoft.com/office/powerpoint/2010/main" val="4330420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FD9C1BC9-549D-FC49-B902-D9F3C70E6A5E}" type="datetimeFigureOut">
              <a:rPr lang="en-US" smtClean="0"/>
              <a:t>4/23/14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8BB7031-C27A-BF48-B23E-A9D111D1F399}" type="slidenum">
              <a:rPr lang="en-US" smtClean="0"/>
              <a:t>‹#›</a:t>
            </a:fld>
            <a:endParaRPr lang="en-US"/>
          </a:p>
        </p:txBody>
      </p:sp>
    </p:spTree>
    <p:extLst>
      <p:ext uri="{BB962C8B-B14F-4D97-AF65-F5344CB8AC3E}">
        <p14:creationId xmlns:p14="http://schemas.microsoft.com/office/powerpoint/2010/main" val="271748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Rectangle 4"/>
          <p:cNvSpPr/>
          <p:nvPr/>
        </p:nvSpPr>
        <p:spPr>
          <a:xfrm>
            <a:off x="1631750" y="65814"/>
            <a:ext cx="4633487" cy="923330"/>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April 2014, </a:t>
            </a:r>
            <a:r>
              <a:rPr lang="en-US" sz="5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CoH</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 name="Rectangle 8"/>
          <p:cNvSpPr/>
          <p:nvPr/>
        </p:nvSpPr>
        <p:spPr>
          <a:xfrm>
            <a:off x="464841" y="1346638"/>
            <a:ext cx="5800396" cy="7584554"/>
          </a:xfrm>
          <a:prstGeom prst="rect">
            <a:avLst/>
          </a:prstGeom>
          <a:ln>
            <a:solidFill>
              <a:schemeClr val="accent3">
                <a:lumMod val="75000"/>
              </a:schemeClr>
            </a:solidFill>
          </a:ln>
        </p:spPr>
        <p:txBody>
          <a:bodyPr wrap="square">
            <a:noAutofit/>
          </a:bodyPr>
          <a:lstStyle/>
          <a:p>
            <a:pPr marL="342900" indent="-342900">
              <a:buFont typeface="+mj-lt"/>
              <a:buAutoNum type="arabicPeriod"/>
            </a:pPr>
            <a:r>
              <a:rPr lang="en-US" sz="1400" dirty="0" smtClean="0"/>
              <a:t>(Seize the Day) Ian introduction and gives his farewell</a:t>
            </a:r>
          </a:p>
          <a:p>
            <a:pPr marL="342900" indent="-342900">
              <a:buFont typeface="+mj-lt"/>
              <a:buAutoNum type="arabicPeriod"/>
            </a:pPr>
            <a:r>
              <a:rPr lang="en-US" sz="1400" dirty="0" err="1" smtClean="0"/>
              <a:t>Sahil</a:t>
            </a:r>
            <a:r>
              <a:rPr lang="en-US" sz="1400" dirty="0" smtClean="0"/>
              <a:t> color guards /  leads pledge of allegiance</a:t>
            </a:r>
          </a:p>
          <a:p>
            <a:pPr marL="342900" indent="-342900">
              <a:buFont typeface="+mj-lt"/>
              <a:buAutoNum type="arabicPeriod"/>
            </a:pPr>
            <a:r>
              <a:rPr lang="en-US" sz="1400" dirty="0" smtClean="0"/>
              <a:t>Ian introduces new SPL / ASPL (song - "Bad to the Bone")</a:t>
            </a:r>
          </a:p>
          <a:p>
            <a:pPr marL="800100" lvl="1" indent="-342900">
              <a:buFont typeface="Arial"/>
              <a:buChar char="•"/>
            </a:pPr>
            <a:r>
              <a:rPr lang="en-US" sz="1400" dirty="0" smtClean="0"/>
              <a:t>Cole and Tate enter from side door, through the scouts getting high fives, etc. </a:t>
            </a:r>
          </a:p>
          <a:p>
            <a:pPr marL="800100" lvl="1" indent="-342900">
              <a:buFont typeface="Arial"/>
              <a:buChar char="•"/>
            </a:pPr>
            <a:r>
              <a:rPr lang="en-US" sz="1400" dirty="0" smtClean="0"/>
              <a:t>Cole / Tate - thank </a:t>
            </a:r>
            <a:r>
              <a:rPr lang="en-US" sz="1400" dirty="0" err="1" smtClean="0"/>
              <a:t>yous</a:t>
            </a:r>
            <a:r>
              <a:rPr lang="en-US" sz="1400" dirty="0" smtClean="0"/>
              <a:t>, looking forward to a fun year</a:t>
            </a:r>
          </a:p>
          <a:p>
            <a:pPr marL="342900" indent="-342900">
              <a:buFont typeface="+mj-lt"/>
              <a:buAutoNum type="arabicPeriod"/>
            </a:pPr>
            <a:r>
              <a:rPr lang="en-US" sz="1400" dirty="0" smtClean="0"/>
              <a:t>Introduce new scouts who bridged from </a:t>
            </a:r>
            <a:r>
              <a:rPr lang="en-US" sz="1400" dirty="0" err="1" smtClean="0"/>
              <a:t>Webelos</a:t>
            </a:r>
            <a:r>
              <a:rPr lang="en-US" sz="1400" dirty="0" smtClean="0"/>
              <a:t> ( song - "Happy" )</a:t>
            </a:r>
          </a:p>
          <a:p>
            <a:pPr marL="800100" lvl="1" indent="-342900">
              <a:buFont typeface="Arial"/>
              <a:buChar char="•"/>
            </a:pPr>
            <a:r>
              <a:rPr lang="en-US" sz="1400" dirty="0" smtClean="0"/>
              <a:t>Scouts will enter one at a time when Tate calls their name, high fives with other scouts, 3 second dance</a:t>
            </a:r>
          </a:p>
          <a:p>
            <a:pPr marL="800100" lvl="1" indent="-342900">
              <a:buFont typeface="Arial"/>
              <a:buChar char="•"/>
            </a:pPr>
            <a:r>
              <a:rPr lang="en-US" sz="1400" dirty="0" smtClean="0"/>
              <a:t>Cole asks parents to come up for recognition of Scout rank </a:t>
            </a:r>
          </a:p>
          <a:p>
            <a:pPr marL="800100" lvl="1" indent="-342900">
              <a:buFont typeface="Arial"/>
              <a:buChar char="•"/>
            </a:pPr>
            <a:r>
              <a:rPr lang="en-US" sz="1400" dirty="0" smtClean="0"/>
              <a:t>Mr. </a:t>
            </a:r>
            <a:r>
              <a:rPr lang="en-US" sz="1400" dirty="0" err="1" smtClean="0"/>
              <a:t>Gomatam</a:t>
            </a:r>
            <a:r>
              <a:rPr lang="en-US" sz="1400" dirty="0" smtClean="0"/>
              <a:t>, Mike Klein, Scott Davidson shake hands</a:t>
            </a:r>
          </a:p>
          <a:p>
            <a:pPr marL="342900" indent="-342900">
              <a:buFont typeface="+mj-lt"/>
              <a:buAutoNum type="arabicPeriod"/>
            </a:pPr>
            <a:r>
              <a:rPr lang="en-US" sz="1400" dirty="0" smtClean="0"/>
              <a:t>Tenderfoot Rank Awards </a:t>
            </a:r>
          </a:p>
          <a:p>
            <a:pPr marL="800100" lvl="1" indent="-342900">
              <a:buFont typeface="Arial"/>
              <a:buChar char="•"/>
            </a:pPr>
            <a:r>
              <a:rPr lang="en-US" sz="1400" dirty="0" smtClean="0"/>
              <a:t>Cole reads short description</a:t>
            </a:r>
          </a:p>
          <a:p>
            <a:pPr marL="800100" lvl="1" indent="-342900">
              <a:buFont typeface="Arial"/>
              <a:buChar char="•"/>
            </a:pPr>
            <a:r>
              <a:rPr lang="en-US" sz="1400" dirty="0" smtClean="0"/>
              <a:t>Cole asks scouts and parents to come up</a:t>
            </a:r>
          </a:p>
          <a:p>
            <a:pPr marL="342900" indent="-342900">
              <a:buFont typeface="+mj-lt"/>
              <a:buAutoNum type="arabicPeriod"/>
            </a:pPr>
            <a:r>
              <a:rPr lang="en-US" sz="1400" dirty="0" smtClean="0"/>
              <a:t>Second Class Rank Awards</a:t>
            </a:r>
          </a:p>
          <a:p>
            <a:pPr marL="800100" lvl="1" indent="-342900">
              <a:buFont typeface="Arial"/>
              <a:buChar char="•"/>
            </a:pPr>
            <a:r>
              <a:rPr lang="en-US" sz="1400" dirty="0" smtClean="0"/>
              <a:t>Tate reads short description</a:t>
            </a:r>
          </a:p>
          <a:p>
            <a:pPr marL="800100" lvl="1" indent="-342900">
              <a:buFont typeface="Arial"/>
              <a:buChar char="•"/>
            </a:pPr>
            <a:r>
              <a:rPr lang="en-US" sz="1400" dirty="0" smtClean="0"/>
              <a:t>Tate asks scouts and parents to come up</a:t>
            </a:r>
          </a:p>
          <a:p>
            <a:pPr marL="342900" indent="-342900">
              <a:buFont typeface="+mj-lt"/>
              <a:buAutoNum type="arabicPeriod"/>
            </a:pPr>
            <a:r>
              <a:rPr lang="en-US" sz="1400" dirty="0" smtClean="0"/>
              <a:t>Tate introduce Mr. / Mrs. </a:t>
            </a:r>
            <a:r>
              <a:rPr lang="en-US" sz="1400" dirty="0" err="1" smtClean="0"/>
              <a:t>Jancis</a:t>
            </a:r>
            <a:r>
              <a:rPr lang="en-US" sz="1400" dirty="0" smtClean="0"/>
              <a:t>  (JAN-SISS) for Friends of Scouting</a:t>
            </a:r>
          </a:p>
          <a:p>
            <a:pPr marL="342900" indent="-342900">
              <a:buFont typeface="+mj-lt"/>
              <a:buAutoNum type="arabicPeriod"/>
            </a:pPr>
            <a:r>
              <a:rPr lang="en-US" sz="1400" dirty="0" smtClean="0"/>
              <a:t>Star Rank Awards </a:t>
            </a:r>
          </a:p>
          <a:p>
            <a:pPr marL="800100" lvl="1" indent="-342900">
              <a:buFont typeface="Arial"/>
              <a:buChar char="•"/>
            </a:pPr>
            <a:r>
              <a:rPr lang="en-US" sz="1400" dirty="0" smtClean="0"/>
              <a:t>Cole reads short description</a:t>
            </a:r>
          </a:p>
          <a:p>
            <a:pPr marL="800100" lvl="1" indent="-342900">
              <a:buFont typeface="Arial"/>
              <a:buChar char="•"/>
            </a:pPr>
            <a:r>
              <a:rPr lang="en-US" sz="1400" dirty="0" smtClean="0"/>
              <a:t>Cole asks scouts and parents to come up</a:t>
            </a:r>
          </a:p>
          <a:p>
            <a:pPr marL="342900" indent="-342900">
              <a:buFont typeface="+mj-lt"/>
              <a:buAutoNum type="arabicPeriod"/>
            </a:pPr>
            <a:r>
              <a:rPr lang="en-US" sz="1400" dirty="0" smtClean="0"/>
              <a:t>Life Class Rank Awards</a:t>
            </a:r>
          </a:p>
          <a:p>
            <a:pPr marL="800100" lvl="1" indent="-342900">
              <a:buFont typeface="Arial"/>
              <a:buChar char="•"/>
            </a:pPr>
            <a:r>
              <a:rPr lang="en-US" sz="1400" dirty="0" smtClean="0"/>
              <a:t>Tate reads short description</a:t>
            </a:r>
          </a:p>
          <a:p>
            <a:pPr marL="800100" lvl="1" indent="-342900">
              <a:buFont typeface="Arial"/>
              <a:buChar char="•"/>
            </a:pPr>
            <a:r>
              <a:rPr lang="en-US" sz="1400" dirty="0" smtClean="0"/>
              <a:t>Tate asks scouts and parents to come up</a:t>
            </a:r>
          </a:p>
          <a:p>
            <a:pPr marL="342900" indent="-342900">
              <a:buFont typeface="+mj-lt"/>
              <a:buAutoNum type="arabicPeriod"/>
            </a:pPr>
            <a:r>
              <a:rPr lang="en-US" sz="1400" dirty="0" smtClean="0"/>
              <a:t>Parent Skit – </a:t>
            </a:r>
          </a:p>
          <a:p>
            <a:pPr marL="800100" lvl="1" indent="-342900">
              <a:buFont typeface="Arial"/>
              <a:buChar char="•"/>
            </a:pPr>
            <a:r>
              <a:rPr lang="en-US" sz="1400" dirty="0" smtClean="0"/>
              <a:t>Parents = Mr. Lucas, Mr. Oh, Mr. </a:t>
            </a:r>
            <a:r>
              <a:rPr lang="en-US" sz="1400" dirty="0" err="1" smtClean="0"/>
              <a:t>Barghava</a:t>
            </a:r>
            <a:r>
              <a:rPr lang="en-US" sz="1400" dirty="0" smtClean="0"/>
              <a:t>, Mr. Yu (Cole / Tate)</a:t>
            </a:r>
          </a:p>
          <a:p>
            <a:pPr marL="800100" lvl="1" indent="-342900">
              <a:buFont typeface="Arial"/>
              <a:buChar char="•"/>
            </a:pPr>
            <a:r>
              <a:rPr lang="en-US" sz="1400" dirty="0" smtClean="0"/>
              <a:t>Scott – explain to audience </a:t>
            </a:r>
          </a:p>
          <a:p>
            <a:pPr marL="342900" indent="-342900">
              <a:buFont typeface="+mj-lt"/>
              <a:buAutoNum type="arabicPeriod"/>
            </a:pPr>
            <a:r>
              <a:rPr lang="en-US" sz="1400" dirty="0" smtClean="0"/>
              <a:t>Introduce Patrol Leaders </a:t>
            </a:r>
          </a:p>
          <a:p>
            <a:pPr marL="800100" lvl="1" indent="-342900">
              <a:buFont typeface="Arial"/>
              <a:buChar char="•"/>
            </a:pPr>
            <a:r>
              <a:rPr lang="en-US" sz="1400" dirty="0" smtClean="0"/>
              <a:t>Come up front – Mr. Klein to distribute patches</a:t>
            </a:r>
          </a:p>
          <a:p>
            <a:pPr marL="342900" indent="-342900">
              <a:buFont typeface="+mj-lt"/>
              <a:buAutoNum type="arabicPeriod"/>
            </a:pPr>
            <a:r>
              <a:rPr lang="en-US" sz="1400" dirty="0" smtClean="0"/>
              <a:t>Scoutmaster Minute (from Mr. Klein)</a:t>
            </a:r>
          </a:p>
          <a:p>
            <a:pPr marL="342900" indent="-342900">
              <a:buFont typeface="+mj-lt"/>
              <a:buAutoNum type="arabicPeriod"/>
            </a:pPr>
            <a:r>
              <a:rPr lang="en-US" sz="1400" dirty="0" smtClean="0"/>
              <a:t>Adult Bulletins</a:t>
            </a:r>
          </a:p>
          <a:p>
            <a:pPr marL="342900" indent="-342900">
              <a:buFont typeface="+mj-lt"/>
              <a:buAutoNum type="arabicPeriod"/>
            </a:pPr>
            <a:r>
              <a:rPr lang="en-US" sz="1400" dirty="0" smtClean="0"/>
              <a:t>Tate - Closing (Scout Oath / Law) </a:t>
            </a:r>
          </a:p>
          <a:p>
            <a:pPr marL="342900" indent="-342900">
              <a:buFont typeface="+mj-lt"/>
              <a:buAutoNum type="arabicPeriod"/>
            </a:pPr>
            <a:r>
              <a:rPr lang="en-US" sz="1400" dirty="0" smtClean="0"/>
              <a:t>Cole - Color Guards dismissed</a:t>
            </a:r>
          </a:p>
          <a:p>
            <a:pPr marL="342900" indent="-342900">
              <a:buFont typeface="+mj-lt"/>
              <a:buAutoNum type="arabicPeriod"/>
            </a:pPr>
            <a:r>
              <a:rPr lang="en-US" sz="1400" dirty="0" smtClean="0"/>
              <a:t>Cole – Pick up t-shirts from your Patrol leader, get some dessert</a:t>
            </a:r>
          </a:p>
        </p:txBody>
      </p:sp>
    </p:spTree>
    <p:extLst>
      <p:ext uri="{BB962C8B-B14F-4D97-AF65-F5344CB8AC3E}">
        <p14:creationId xmlns:p14="http://schemas.microsoft.com/office/powerpoint/2010/main" val="151741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Rectangle 4"/>
          <p:cNvSpPr/>
          <p:nvPr/>
        </p:nvSpPr>
        <p:spPr>
          <a:xfrm>
            <a:off x="1085182" y="65814"/>
            <a:ext cx="5772818" cy="92333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April 2014, </a:t>
            </a:r>
            <a:r>
              <a:rPr lang="en-US" sz="5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CoH</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(2)</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 name="Rectangle 8"/>
          <p:cNvSpPr/>
          <p:nvPr/>
        </p:nvSpPr>
        <p:spPr>
          <a:xfrm>
            <a:off x="73051" y="1225030"/>
            <a:ext cx="2642453" cy="7598065"/>
          </a:xfrm>
          <a:prstGeom prst="rect">
            <a:avLst/>
          </a:prstGeom>
          <a:ln>
            <a:solidFill>
              <a:schemeClr val="tx2">
                <a:lumMod val="60000"/>
                <a:lumOff val="40000"/>
              </a:schemeClr>
            </a:solidFill>
          </a:ln>
        </p:spPr>
        <p:txBody>
          <a:bodyPr wrap="square">
            <a:noAutofit/>
          </a:bodyPr>
          <a:lstStyle/>
          <a:p>
            <a:r>
              <a:rPr lang="en-US" sz="1400" dirty="0" smtClean="0"/>
              <a:t>Ranks:</a:t>
            </a:r>
          </a:p>
          <a:p>
            <a:endParaRPr lang="en-US" sz="1400" dirty="0"/>
          </a:p>
          <a:p>
            <a:pPr marL="285750" indent="-285750">
              <a:buFont typeface="Arial"/>
              <a:buChar char="•"/>
            </a:pPr>
            <a:r>
              <a:rPr lang="en-US" sz="1400" dirty="0" smtClean="0"/>
              <a:t>Scout:</a:t>
            </a:r>
          </a:p>
          <a:p>
            <a:pPr marL="742950" lvl="1" indent="-285750">
              <a:buFont typeface="Arial"/>
              <a:buChar char="•"/>
            </a:pPr>
            <a:r>
              <a:rPr lang="en-US" sz="1400" dirty="0" err="1" smtClean="0"/>
              <a:t>Siddarth</a:t>
            </a:r>
            <a:endParaRPr lang="en-US" sz="1400" dirty="0" smtClean="0"/>
          </a:p>
          <a:p>
            <a:pPr marL="742950" lvl="1" indent="-285750">
              <a:buFont typeface="Arial"/>
              <a:buChar char="•"/>
            </a:pPr>
            <a:r>
              <a:rPr lang="en-US" sz="1400" dirty="0" err="1" smtClean="0"/>
              <a:t>Manan</a:t>
            </a:r>
            <a:endParaRPr lang="en-US" sz="1400" dirty="0" smtClean="0"/>
          </a:p>
          <a:p>
            <a:pPr marL="742950" lvl="1" indent="-285750">
              <a:buFont typeface="Arial"/>
              <a:buChar char="•"/>
            </a:pPr>
            <a:r>
              <a:rPr lang="en-US" sz="1400" dirty="0" err="1" smtClean="0"/>
              <a:t>Aditya</a:t>
            </a:r>
            <a:endParaRPr lang="en-US" sz="1400" dirty="0" smtClean="0"/>
          </a:p>
          <a:p>
            <a:pPr marL="742950" lvl="1" indent="-285750">
              <a:buFont typeface="Arial"/>
              <a:buChar char="•"/>
            </a:pPr>
            <a:r>
              <a:rPr lang="en-US" sz="1400" dirty="0" smtClean="0"/>
              <a:t>Samuel</a:t>
            </a:r>
          </a:p>
          <a:p>
            <a:pPr marL="742950" lvl="1" indent="-285750">
              <a:buFont typeface="Arial"/>
              <a:buChar char="•"/>
            </a:pPr>
            <a:r>
              <a:rPr lang="en-US" sz="1400" dirty="0" smtClean="0"/>
              <a:t>Jacob</a:t>
            </a:r>
          </a:p>
          <a:p>
            <a:pPr marL="742950" lvl="1" indent="-285750">
              <a:buFont typeface="Arial"/>
              <a:buChar char="•"/>
            </a:pPr>
            <a:r>
              <a:rPr lang="en-US" sz="1400" dirty="0" err="1" smtClean="0"/>
              <a:t>Eshaan</a:t>
            </a:r>
            <a:endParaRPr lang="en-US" sz="1400" dirty="0" smtClean="0"/>
          </a:p>
          <a:p>
            <a:pPr marL="742950" lvl="1" indent="-285750">
              <a:buFont typeface="Arial"/>
              <a:buChar char="•"/>
            </a:pPr>
            <a:r>
              <a:rPr lang="en-US" sz="1400" dirty="0" smtClean="0"/>
              <a:t>Alex Marston</a:t>
            </a:r>
          </a:p>
          <a:p>
            <a:pPr marL="742950" lvl="1" indent="-285750">
              <a:buFont typeface="Arial"/>
              <a:buChar char="•"/>
            </a:pPr>
            <a:r>
              <a:rPr lang="en-US" sz="1400" dirty="0" smtClean="0"/>
              <a:t>Andrew</a:t>
            </a:r>
          </a:p>
          <a:p>
            <a:pPr marL="742950" lvl="1" indent="-285750">
              <a:buFont typeface="Arial"/>
              <a:buChar char="•"/>
            </a:pPr>
            <a:r>
              <a:rPr lang="en-US" sz="1400" dirty="0" err="1" smtClean="0"/>
              <a:t>Parin</a:t>
            </a:r>
            <a:endParaRPr lang="en-US" sz="1400" dirty="0" smtClean="0"/>
          </a:p>
          <a:p>
            <a:pPr marL="742950" lvl="1" indent="-285750">
              <a:buFont typeface="Arial"/>
              <a:buChar char="•"/>
            </a:pPr>
            <a:r>
              <a:rPr lang="en-US" sz="1400" dirty="0" err="1" smtClean="0"/>
              <a:t>Sachin</a:t>
            </a:r>
            <a:endParaRPr lang="en-US" sz="1400" dirty="0" smtClean="0"/>
          </a:p>
          <a:p>
            <a:pPr marL="742950" lvl="1" indent="-285750">
              <a:buFont typeface="Arial"/>
              <a:buChar char="•"/>
            </a:pPr>
            <a:r>
              <a:rPr lang="en-US" sz="1400" dirty="0" err="1" smtClean="0"/>
              <a:t>Puneet</a:t>
            </a:r>
            <a:endParaRPr lang="en-US" sz="1400" dirty="0" smtClean="0"/>
          </a:p>
          <a:p>
            <a:pPr marL="742950" lvl="1" indent="-285750">
              <a:buFont typeface="Arial"/>
              <a:buChar char="•"/>
            </a:pPr>
            <a:r>
              <a:rPr lang="en-US" sz="1400" dirty="0" err="1" smtClean="0"/>
              <a:t>Samrudh</a:t>
            </a:r>
            <a:endParaRPr lang="en-US" sz="1400" dirty="0" smtClean="0"/>
          </a:p>
          <a:p>
            <a:pPr marL="742950" lvl="1" indent="-285750">
              <a:buFont typeface="Arial"/>
              <a:buChar char="•"/>
            </a:pPr>
            <a:r>
              <a:rPr lang="en-US" sz="1400" dirty="0" smtClean="0"/>
              <a:t>Alex Zhang (may be late)</a:t>
            </a:r>
          </a:p>
          <a:p>
            <a:pPr marL="742950" lvl="1" indent="-285750">
              <a:buFont typeface="Arial"/>
              <a:buChar char="•"/>
            </a:pPr>
            <a:r>
              <a:rPr lang="en-US" sz="1400" dirty="0" err="1" smtClean="0"/>
              <a:t>Shaan</a:t>
            </a:r>
            <a:r>
              <a:rPr lang="en-US" sz="1400" dirty="0" smtClean="0"/>
              <a:t> (not attending )</a:t>
            </a:r>
          </a:p>
          <a:p>
            <a:pPr marL="742950" lvl="1" indent="-285750">
              <a:buFont typeface="Arial"/>
              <a:buChar char="•"/>
            </a:pPr>
            <a:endParaRPr lang="en-US" sz="1400" dirty="0"/>
          </a:p>
          <a:p>
            <a:pPr lvl="1"/>
            <a:endParaRPr lang="en-US" sz="1400" dirty="0" smtClean="0"/>
          </a:p>
          <a:p>
            <a:pPr marL="285750" indent="-285750">
              <a:buFont typeface="Arial"/>
              <a:buChar char="•"/>
            </a:pPr>
            <a:r>
              <a:rPr lang="en-US" sz="1400" dirty="0" smtClean="0"/>
              <a:t>Tenderfoot :</a:t>
            </a:r>
          </a:p>
          <a:p>
            <a:pPr marL="742950" lvl="1" indent="-285750">
              <a:buFont typeface="Arial"/>
              <a:buChar char="•"/>
            </a:pPr>
            <a:r>
              <a:rPr lang="en-US" sz="1400" dirty="0" smtClean="0"/>
              <a:t>Boaz</a:t>
            </a:r>
          </a:p>
          <a:p>
            <a:pPr marL="742950" lvl="1" indent="-285750">
              <a:buFont typeface="Arial"/>
              <a:buChar char="•"/>
            </a:pPr>
            <a:r>
              <a:rPr lang="en-US" sz="1400" dirty="0" smtClean="0"/>
              <a:t>Caleb</a:t>
            </a:r>
          </a:p>
          <a:p>
            <a:pPr lvl="1"/>
            <a:endParaRPr lang="en-US" sz="1400" dirty="0" smtClean="0"/>
          </a:p>
          <a:p>
            <a:pPr marL="285750" indent="-285750">
              <a:buFont typeface="Arial"/>
              <a:buChar char="•"/>
            </a:pPr>
            <a:r>
              <a:rPr lang="en-US" sz="1400" dirty="0" smtClean="0"/>
              <a:t>2</a:t>
            </a:r>
            <a:r>
              <a:rPr lang="en-US" sz="1400" baseline="30000" dirty="0" smtClean="0"/>
              <a:t>nd</a:t>
            </a:r>
            <a:r>
              <a:rPr lang="en-US" sz="1400" dirty="0" smtClean="0"/>
              <a:t> Class : </a:t>
            </a:r>
          </a:p>
          <a:p>
            <a:pPr marL="742950" lvl="1" indent="-285750">
              <a:buFont typeface="Arial"/>
              <a:buChar char="•"/>
            </a:pPr>
            <a:r>
              <a:rPr lang="en-US" sz="1400" dirty="0" smtClean="0"/>
              <a:t>Joshua</a:t>
            </a:r>
          </a:p>
          <a:p>
            <a:pPr marL="742950" lvl="1" indent="-285750">
              <a:buFont typeface="Arial"/>
              <a:buChar char="•"/>
            </a:pPr>
            <a:r>
              <a:rPr lang="en-US" sz="1400" dirty="0" err="1" smtClean="0"/>
              <a:t>Prabhat</a:t>
            </a:r>
            <a:endParaRPr lang="en-US" sz="1400" dirty="0" smtClean="0"/>
          </a:p>
          <a:p>
            <a:pPr lvl="1"/>
            <a:endParaRPr lang="en-US" sz="1400" dirty="0" smtClean="0"/>
          </a:p>
          <a:p>
            <a:pPr marL="285750" indent="-285750">
              <a:buFont typeface="Arial"/>
              <a:buChar char="•"/>
            </a:pPr>
            <a:r>
              <a:rPr lang="en-US" sz="1400" dirty="0" smtClean="0"/>
              <a:t>Star : </a:t>
            </a:r>
          </a:p>
          <a:p>
            <a:pPr marL="742950" lvl="1" indent="-285750">
              <a:buFont typeface="Arial"/>
              <a:buChar char="•"/>
            </a:pPr>
            <a:r>
              <a:rPr lang="en-US" sz="1400" dirty="0" err="1" smtClean="0"/>
              <a:t>Naman</a:t>
            </a:r>
            <a:endParaRPr lang="en-US" sz="1400" dirty="0" smtClean="0"/>
          </a:p>
          <a:p>
            <a:pPr marL="742950" lvl="1" indent="-285750">
              <a:buFont typeface="Arial"/>
              <a:buChar char="•"/>
            </a:pPr>
            <a:r>
              <a:rPr lang="en-US" sz="1400" dirty="0" smtClean="0"/>
              <a:t>Ryan</a:t>
            </a:r>
          </a:p>
          <a:p>
            <a:pPr lvl="1"/>
            <a:endParaRPr lang="en-US" sz="1400" dirty="0" smtClean="0"/>
          </a:p>
          <a:p>
            <a:pPr marL="285750" indent="-285750">
              <a:buFont typeface="Arial"/>
              <a:buChar char="•"/>
            </a:pPr>
            <a:r>
              <a:rPr lang="en-US" sz="1400" dirty="0" smtClean="0"/>
              <a:t>Life : </a:t>
            </a:r>
          </a:p>
          <a:p>
            <a:pPr marL="742950" lvl="1" indent="-285750">
              <a:buFont typeface="Arial"/>
              <a:buChar char="•"/>
            </a:pPr>
            <a:r>
              <a:rPr lang="en-US" sz="1400" dirty="0" smtClean="0"/>
              <a:t>Alec</a:t>
            </a:r>
          </a:p>
          <a:p>
            <a:pPr marL="742950" lvl="1" indent="-285750">
              <a:buFont typeface="Arial"/>
              <a:buChar char="•"/>
            </a:pPr>
            <a:r>
              <a:rPr lang="en-US" sz="1400" dirty="0" err="1" smtClean="0"/>
              <a:t>Amit</a:t>
            </a:r>
            <a:endParaRPr lang="en-US" sz="1400" dirty="0" smtClean="0"/>
          </a:p>
        </p:txBody>
      </p:sp>
      <p:sp>
        <p:nvSpPr>
          <p:cNvPr id="6" name="Rectangle 5"/>
          <p:cNvSpPr/>
          <p:nvPr/>
        </p:nvSpPr>
        <p:spPr>
          <a:xfrm>
            <a:off x="2918154" y="1346639"/>
            <a:ext cx="3447121" cy="1409736"/>
          </a:xfrm>
          <a:prstGeom prst="rect">
            <a:avLst/>
          </a:prstGeom>
          <a:ln>
            <a:solidFill>
              <a:srgbClr val="E46C0A"/>
            </a:solidFill>
          </a:ln>
        </p:spPr>
        <p:txBody>
          <a:bodyPr wrap="square">
            <a:noAutofit/>
          </a:bodyPr>
          <a:lstStyle/>
          <a:p>
            <a:r>
              <a:rPr lang="en-US" sz="1400" dirty="0" smtClean="0"/>
              <a:t>Patrol Leaders:</a:t>
            </a:r>
          </a:p>
          <a:p>
            <a:endParaRPr lang="en-US" sz="1400" dirty="0"/>
          </a:p>
          <a:p>
            <a:pPr marL="285750" indent="-285750">
              <a:buFont typeface="Arial"/>
              <a:buChar char="•"/>
            </a:pPr>
            <a:r>
              <a:rPr lang="en-US" sz="1400" dirty="0" err="1" smtClean="0"/>
              <a:t>Thundersharks</a:t>
            </a:r>
            <a:r>
              <a:rPr lang="en-US" sz="1400" dirty="0" smtClean="0"/>
              <a:t> – John Johnston</a:t>
            </a:r>
          </a:p>
          <a:p>
            <a:pPr marL="285750" indent="-285750">
              <a:buFont typeface="Arial"/>
              <a:buChar char="•"/>
            </a:pPr>
            <a:r>
              <a:rPr lang="en-US" sz="1400" dirty="0" smtClean="0"/>
              <a:t>Inception – Ben Murphy</a:t>
            </a:r>
          </a:p>
          <a:p>
            <a:pPr marL="285750" indent="-285750">
              <a:buFont typeface="Arial"/>
              <a:buChar char="•"/>
            </a:pPr>
            <a:r>
              <a:rPr lang="en-US" sz="1400" dirty="0" smtClean="0"/>
              <a:t>Daggers – Nick Klein</a:t>
            </a:r>
          </a:p>
          <a:p>
            <a:pPr marL="285750" indent="-285750">
              <a:buFont typeface="Arial"/>
              <a:buChar char="•"/>
            </a:pPr>
            <a:r>
              <a:rPr lang="en-US" sz="1400" dirty="0" smtClean="0"/>
              <a:t>Tomahawks - </a:t>
            </a:r>
            <a:r>
              <a:rPr lang="en-US" sz="1400" dirty="0" err="1" smtClean="0"/>
              <a:t>Amit</a:t>
            </a:r>
            <a:endParaRPr lang="en-US" sz="1400" dirty="0" smtClean="0"/>
          </a:p>
        </p:txBody>
      </p:sp>
      <p:sp>
        <p:nvSpPr>
          <p:cNvPr id="7" name="Rectangle 6"/>
          <p:cNvSpPr/>
          <p:nvPr/>
        </p:nvSpPr>
        <p:spPr>
          <a:xfrm>
            <a:off x="2918154" y="2790934"/>
            <a:ext cx="3836831" cy="1627372"/>
          </a:xfrm>
          <a:prstGeom prst="rect">
            <a:avLst/>
          </a:prstGeom>
          <a:ln>
            <a:solidFill>
              <a:schemeClr val="accent3">
                <a:lumMod val="75000"/>
              </a:schemeClr>
            </a:solidFill>
          </a:ln>
        </p:spPr>
        <p:txBody>
          <a:bodyPr wrap="square">
            <a:noAutofit/>
          </a:bodyPr>
          <a:lstStyle/>
          <a:p>
            <a:r>
              <a:rPr lang="en-US" sz="1400" dirty="0" smtClean="0"/>
              <a:t>To earn the </a:t>
            </a:r>
            <a:r>
              <a:rPr lang="en-US" sz="1400" b="1" dirty="0" smtClean="0"/>
              <a:t>Tenderfoot</a:t>
            </a:r>
            <a:r>
              <a:rPr lang="en-US" sz="1400" dirty="0" smtClean="0"/>
              <a:t> rank, a scout must pitch a tent and help w/ the cooking on a campout, learn and teach the how to tie a </a:t>
            </a:r>
            <a:r>
              <a:rPr lang="en-US" sz="1400" dirty="0" err="1" smtClean="0"/>
              <a:t>sqaure</a:t>
            </a:r>
            <a:r>
              <a:rPr lang="en-US" sz="1400" dirty="0" smtClean="0"/>
              <a:t> knot and test himself physically and then after a month of practice, show improvement, along w/ some other requirements. Will our new Tenderfoot scouts, Boaz and Caleb, please come forward.</a:t>
            </a:r>
          </a:p>
        </p:txBody>
      </p:sp>
      <p:sp>
        <p:nvSpPr>
          <p:cNvPr id="8" name="Rectangle 7"/>
          <p:cNvSpPr/>
          <p:nvPr/>
        </p:nvSpPr>
        <p:spPr>
          <a:xfrm>
            <a:off x="2918154" y="4497199"/>
            <a:ext cx="3836831" cy="1585387"/>
          </a:xfrm>
          <a:prstGeom prst="rect">
            <a:avLst/>
          </a:prstGeom>
          <a:ln>
            <a:solidFill>
              <a:schemeClr val="accent6">
                <a:lumMod val="75000"/>
              </a:schemeClr>
            </a:solidFill>
          </a:ln>
        </p:spPr>
        <p:txBody>
          <a:bodyPr wrap="square">
            <a:noAutofit/>
          </a:bodyPr>
          <a:lstStyle/>
          <a:p>
            <a:r>
              <a:rPr lang="en-US" sz="1400" dirty="0" smtClean="0"/>
              <a:t>To earn the </a:t>
            </a:r>
            <a:r>
              <a:rPr lang="en-US" sz="1400" b="1" dirty="0" smtClean="0"/>
              <a:t>Second Class</a:t>
            </a:r>
            <a:r>
              <a:rPr lang="en-US" sz="1400" dirty="0" smtClean="0"/>
              <a:t> rank, a scout must demonstrate the use of a compass, continue to participate in campouts, and demonstrate proficiency in </a:t>
            </a:r>
            <a:r>
              <a:rPr lang="en-US" sz="1400" dirty="0" err="1" smtClean="0"/>
              <a:t>firebuilding</a:t>
            </a:r>
            <a:r>
              <a:rPr lang="en-US" sz="1400" dirty="0" smtClean="0"/>
              <a:t>, </a:t>
            </a:r>
            <a:r>
              <a:rPr lang="en-US" sz="1400" dirty="0" smtClean="0"/>
              <a:t>along w/ some other requirements. . Will our new Second Class scouts, Joshua and </a:t>
            </a:r>
            <a:r>
              <a:rPr lang="en-US" sz="1400" dirty="0" err="1" smtClean="0"/>
              <a:t>Prabhat</a:t>
            </a:r>
            <a:r>
              <a:rPr lang="en-US" sz="1400" dirty="0" smtClean="0"/>
              <a:t>, please come forward.</a:t>
            </a:r>
          </a:p>
          <a:p>
            <a:endParaRPr lang="en-US" sz="1400" dirty="0" smtClean="0"/>
          </a:p>
        </p:txBody>
      </p:sp>
      <p:sp>
        <p:nvSpPr>
          <p:cNvPr id="10" name="Rectangle 9"/>
          <p:cNvSpPr/>
          <p:nvPr/>
        </p:nvSpPr>
        <p:spPr>
          <a:xfrm>
            <a:off x="2918155" y="6146535"/>
            <a:ext cx="3836832" cy="1419981"/>
          </a:xfrm>
          <a:prstGeom prst="rect">
            <a:avLst/>
          </a:prstGeom>
          <a:ln>
            <a:solidFill>
              <a:srgbClr val="558ED5"/>
            </a:solidFill>
          </a:ln>
        </p:spPr>
        <p:txBody>
          <a:bodyPr wrap="square">
            <a:noAutofit/>
          </a:bodyPr>
          <a:lstStyle/>
          <a:p>
            <a:r>
              <a:rPr lang="en-US" sz="1400" dirty="0" smtClean="0"/>
              <a:t>To earn the </a:t>
            </a:r>
            <a:r>
              <a:rPr lang="en-US" sz="1400" b="1" dirty="0" smtClean="0"/>
              <a:t>Star Class</a:t>
            </a:r>
            <a:r>
              <a:rPr lang="en-US" sz="1400" dirty="0" smtClean="0"/>
              <a:t> rank, a first class scout must be active in the troop, earn 6 merit badges (including 4 from the Eagle list), take part in a service project and provide troop leadership. </a:t>
            </a:r>
            <a:r>
              <a:rPr lang="en-US" sz="1400" dirty="0" smtClean="0"/>
              <a:t>Will our new Star scouts, </a:t>
            </a:r>
            <a:r>
              <a:rPr lang="en-US" sz="1400" dirty="0" err="1" smtClean="0"/>
              <a:t>Naman</a:t>
            </a:r>
            <a:r>
              <a:rPr lang="en-US" sz="1400" dirty="0" smtClean="0"/>
              <a:t> and </a:t>
            </a:r>
            <a:r>
              <a:rPr lang="en-US" sz="1400" dirty="0"/>
              <a:t>R</a:t>
            </a:r>
            <a:r>
              <a:rPr lang="en-US" sz="1400" dirty="0" smtClean="0"/>
              <a:t>yan, please come forward.</a:t>
            </a:r>
          </a:p>
          <a:p>
            <a:endParaRPr lang="en-US" sz="1400" dirty="0" smtClean="0"/>
          </a:p>
        </p:txBody>
      </p:sp>
      <p:sp>
        <p:nvSpPr>
          <p:cNvPr id="11" name="Rectangle 10"/>
          <p:cNvSpPr/>
          <p:nvPr/>
        </p:nvSpPr>
        <p:spPr>
          <a:xfrm>
            <a:off x="2918155" y="7624336"/>
            <a:ext cx="3836832" cy="1419981"/>
          </a:xfrm>
          <a:prstGeom prst="rect">
            <a:avLst/>
          </a:prstGeom>
          <a:ln>
            <a:solidFill>
              <a:schemeClr val="accent3">
                <a:lumMod val="75000"/>
              </a:schemeClr>
            </a:solidFill>
          </a:ln>
        </p:spPr>
        <p:txBody>
          <a:bodyPr wrap="square">
            <a:noAutofit/>
          </a:bodyPr>
          <a:lstStyle/>
          <a:p>
            <a:r>
              <a:rPr lang="en-US" sz="1400" dirty="0" smtClean="0"/>
              <a:t>To earn the </a:t>
            </a:r>
            <a:r>
              <a:rPr lang="en-US" sz="1400" b="1" dirty="0" smtClean="0"/>
              <a:t>Life Class</a:t>
            </a:r>
            <a:r>
              <a:rPr lang="en-US" sz="1400" dirty="0" smtClean="0"/>
              <a:t> rank, a Star scout must be active in the troop, earn 5 more merit badges (including 3 more from the Eagle list), take part in a service project and provide troop leadership. </a:t>
            </a:r>
            <a:r>
              <a:rPr lang="en-US" sz="1400" dirty="0" smtClean="0"/>
              <a:t>Will our new Life scouts, Alec and </a:t>
            </a:r>
            <a:r>
              <a:rPr lang="en-US" sz="1400" dirty="0" err="1" smtClean="0"/>
              <a:t>Amit</a:t>
            </a:r>
            <a:r>
              <a:rPr lang="en-US" sz="1400" dirty="0" smtClean="0"/>
              <a:t>, please come forward.</a:t>
            </a:r>
          </a:p>
          <a:p>
            <a:endParaRPr lang="en-US" sz="1400" dirty="0" smtClean="0"/>
          </a:p>
        </p:txBody>
      </p:sp>
    </p:spTree>
    <p:extLst>
      <p:ext uri="{BB962C8B-B14F-4D97-AF65-F5344CB8AC3E}">
        <p14:creationId xmlns:p14="http://schemas.microsoft.com/office/powerpoint/2010/main" val="160248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Rectangle 4"/>
          <p:cNvSpPr/>
          <p:nvPr/>
        </p:nvSpPr>
        <p:spPr>
          <a:xfrm>
            <a:off x="1085182" y="65814"/>
            <a:ext cx="5772818" cy="92333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April 2014, </a:t>
            </a:r>
            <a:r>
              <a:rPr lang="en-US" sz="5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CoH</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(3)</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Rectangle 5"/>
          <p:cNvSpPr/>
          <p:nvPr/>
        </p:nvSpPr>
        <p:spPr>
          <a:xfrm>
            <a:off x="351259" y="1225033"/>
            <a:ext cx="6133528" cy="1639433"/>
          </a:xfrm>
          <a:prstGeom prst="rect">
            <a:avLst/>
          </a:prstGeom>
          <a:ln>
            <a:solidFill>
              <a:srgbClr val="E46C0A"/>
            </a:solidFill>
          </a:ln>
        </p:spPr>
        <p:txBody>
          <a:bodyPr wrap="square">
            <a:noAutofit/>
          </a:bodyPr>
          <a:lstStyle/>
          <a:p>
            <a:r>
              <a:rPr lang="en-US" sz="1400" dirty="0" smtClean="0"/>
              <a:t>To adults: You are being asked to compete in a silent acting contest where the audience will try to guess your occupation and then vote who did the best acting job. Mr. Davidson is explaining the contest to the audience right now. </a:t>
            </a:r>
          </a:p>
          <a:p>
            <a:endParaRPr lang="en-US" sz="1400" dirty="0"/>
          </a:p>
          <a:p>
            <a:r>
              <a:rPr lang="en-US" sz="1400" dirty="0" smtClean="0"/>
              <a:t>Please select an occupation out of the hat and take a minute to decide how you’re going to act it out. The single prop of a chair must be incorporated into at least part of act.</a:t>
            </a:r>
          </a:p>
        </p:txBody>
      </p:sp>
      <p:sp>
        <p:nvSpPr>
          <p:cNvPr id="12" name="Rectangle 11"/>
          <p:cNvSpPr/>
          <p:nvPr/>
        </p:nvSpPr>
        <p:spPr>
          <a:xfrm>
            <a:off x="243179" y="2980110"/>
            <a:ext cx="3077741" cy="2910963"/>
          </a:xfrm>
          <a:prstGeom prst="rect">
            <a:avLst/>
          </a:prstGeom>
          <a:ln>
            <a:solidFill>
              <a:srgbClr val="E46C0A"/>
            </a:solidFill>
          </a:ln>
        </p:spPr>
        <p:txBody>
          <a:bodyPr wrap="square">
            <a:noAutofit/>
          </a:bodyPr>
          <a:lstStyle/>
          <a:p>
            <a:r>
              <a:rPr lang="en-US" sz="2000" dirty="0" smtClean="0"/>
              <a:t>Olympic Power Lifter</a:t>
            </a:r>
          </a:p>
        </p:txBody>
      </p:sp>
      <p:pic>
        <p:nvPicPr>
          <p:cNvPr id="3" name="Picture 2"/>
          <p:cNvPicPr>
            <a:picLocks noChangeAspect="1"/>
          </p:cNvPicPr>
          <p:nvPr/>
        </p:nvPicPr>
        <p:blipFill>
          <a:blip r:embed="rId4"/>
          <a:stretch>
            <a:fillRect/>
          </a:stretch>
        </p:blipFill>
        <p:spPr>
          <a:xfrm>
            <a:off x="537866" y="3796770"/>
            <a:ext cx="2573874" cy="1930405"/>
          </a:xfrm>
          <a:prstGeom prst="rect">
            <a:avLst/>
          </a:prstGeom>
        </p:spPr>
      </p:pic>
      <p:sp>
        <p:nvSpPr>
          <p:cNvPr id="13" name="Rectangle 12"/>
          <p:cNvSpPr/>
          <p:nvPr/>
        </p:nvSpPr>
        <p:spPr>
          <a:xfrm>
            <a:off x="3524828" y="2980110"/>
            <a:ext cx="3077741" cy="2910963"/>
          </a:xfrm>
          <a:prstGeom prst="rect">
            <a:avLst/>
          </a:prstGeom>
          <a:ln>
            <a:solidFill>
              <a:srgbClr val="E46C0A"/>
            </a:solidFill>
          </a:ln>
        </p:spPr>
        <p:txBody>
          <a:bodyPr wrap="square">
            <a:noAutofit/>
          </a:bodyPr>
          <a:lstStyle/>
          <a:p>
            <a:r>
              <a:rPr lang="en-US" sz="2000" dirty="0" smtClean="0"/>
              <a:t>Iron Chef</a:t>
            </a:r>
          </a:p>
        </p:txBody>
      </p:sp>
      <p:sp>
        <p:nvSpPr>
          <p:cNvPr id="14" name="Rectangle 13"/>
          <p:cNvSpPr/>
          <p:nvPr/>
        </p:nvSpPr>
        <p:spPr>
          <a:xfrm>
            <a:off x="3524828" y="6043473"/>
            <a:ext cx="3077741" cy="2910963"/>
          </a:xfrm>
          <a:prstGeom prst="rect">
            <a:avLst/>
          </a:prstGeom>
          <a:ln>
            <a:solidFill>
              <a:srgbClr val="E46C0A"/>
            </a:solidFill>
          </a:ln>
        </p:spPr>
        <p:txBody>
          <a:bodyPr wrap="square">
            <a:noAutofit/>
          </a:bodyPr>
          <a:lstStyle/>
          <a:p>
            <a:r>
              <a:rPr lang="en-US" sz="2000" dirty="0" smtClean="0"/>
              <a:t>Orchestra Conductor</a:t>
            </a:r>
          </a:p>
        </p:txBody>
      </p:sp>
      <p:sp>
        <p:nvSpPr>
          <p:cNvPr id="15" name="Rectangle 14"/>
          <p:cNvSpPr/>
          <p:nvPr/>
        </p:nvSpPr>
        <p:spPr>
          <a:xfrm>
            <a:off x="244625" y="6043473"/>
            <a:ext cx="3077741" cy="2910963"/>
          </a:xfrm>
          <a:prstGeom prst="rect">
            <a:avLst/>
          </a:prstGeom>
          <a:ln>
            <a:solidFill>
              <a:srgbClr val="E46C0A"/>
            </a:solidFill>
          </a:ln>
        </p:spPr>
        <p:txBody>
          <a:bodyPr wrap="square">
            <a:noAutofit/>
          </a:bodyPr>
          <a:lstStyle/>
          <a:p>
            <a:r>
              <a:rPr lang="en-US" sz="2000" dirty="0" smtClean="0"/>
              <a:t>Fork Lift Operator </a:t>
            </a:r>
          </a:p>
        </p:txBody>
      </p:sp>
      <p:pic>
        <p:nvPicPr>
          <p:cNvPr id="16" name="Picture 15"/>
          <p:cNvPicPr>
            <a:picLocks noChangeAspect="1"/>
          </p:cNvPicPr>
          <p:nvPr/>
        </p:nvPicPr>
        <p:blipFill>
          <a:blip r:embed="rId5"/>
          <a:stretch>
            <a:fillRect/>
          </a:stretch>
        </p:blipFill>
        <p:spPr>
          <a:xfrm>
            <a:off x="4344376" y="3498481"/>
            <a:ext cx="1627032" cy="2228694"/>
          </a:xfrm>
          <a:prstGeom prst="rect">
            <a:avLst/>
          </a:prstGeom>
        </p:spPr>
      </p:pic>
      <p:pic>
        <p:nvPicPr>
          <p:cNvPr id="17" name="Picture 16"/>
          <p:cNvPicPr>
            <a:picLocks noChangeAspect="1"/>
          </p:cNvPicPr>
          <p:nvPr/>
        </p:nvPicPr>
        <p:blipFill>
          <a:blip r:embed="rId6"/>
          <a:stretch>
            <a:fillRect/>
          </a:stretch>
        </p:blipFill>
        <p:spPr>
          <a:xfrm>
            <a:off x="605416" y="6555715"/>
            <a:ext cx="2325076" cy="2398721"/>
          </a:xfrm>
          <a:prstGeom prst="rect">
            <a:avLst/>
          </a:prstGeom>
        </p:spPr>
      </p:pic>
      <p:pic>
        <p:nvPicPr>
          <p:cNvPr id="19" name="Picture 18"/>
          <p:cNvPicPr>
            <a:picLocks noChangeAspect="1"/>
          </p:cNvPicPr>
          <p:nvPr/>
        </p:nvPicPr>
        <p:blipFill>
          <a:blip r:embed="rId7"/>
          <a:stretch>
            <a:fillRect/>
          </a:stretch>
        </p:blipFill>
        <p:spPr>
          <a:xfrm>
            <a:off x="3621576" y="6703743"/>
            <a:ext cx="2452076" cy="2107569"/>
          </a:xfrm>
          <a:prstGeom prst="rect">
            <a:avLst/>
          </a:prstGeom>
        </p:spPr>
      </p:pic>
    </p:spTree>
    <p:extLst>
      <p:ext uri="{BB962C8B-B14F-4D97-AF65-F5344CB8AC3E}">
        <p14:creationId xmlns:p14="http://schemas.microsoft.com/office/powerpoint/2010/main" val="17751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558542"/>
          </a:xfrm>
        </p:spPr>
        <p:txBody>
          <a:bodyPr>
            <a:normAutofit fontScale="90000"/>
          </a:bodyPr>
          <a:lstStyle/>
          <a:p>
            <a:r>
              <a:rPr lang="en-US" dirty="0" err="1" smtClean="0"/>
              <a:t>todo</a:t>
            </a:r>
            <a:endParaRPr lang="en-US" dirty="0"/>
          </a:p>
        </p:txBody>
      </p:sp>
      <p:sp>
        <p:nvSpPr>
          <p:cNvPr id="4" name="TextBox 3"/>
          <p:cNvSpPr txBox="1"/>
          <p:nvPr/>
        </p:nvSpPr>
        <p:spPr>
          <a:xfrm>
            <a:off x="924674" y="1491891"/>
            <a:ext cx="4844084" cy="5909308"/>
          </a:xfrm>
          <a:prstGeom prst="rect">
            <a:avLst/>
          </a:prstGeom>
          <a:noFill/>
        </p:spPr>
        <p:txBody>
          <a:bodyPr wrap="square" rtlCol="0">
            <a:spAutoFit/>
          </a:bodyPr>
          <a:lstStyle/>
          <a:p>
            <a:r>
              <a:rPr lang="en-US" sz="1400" dirty="0" smtClean="0"/>
              <a:t>To Do : </a:t>
            </a:r>
          </a:p>
          <a:p>
            <a:endParaRPr lang="en-US" sz="1400" dirty="0"/>
          </a:p>
          <a:p>
            <a:pPr marL="342900" indent="-342900">
              <a:buFont typeface="+mj-lt"/>
              <a:buAutoNum type="arabicPeriod"/>
            </a:pPr>
            <a:r>
              <a:rPr lang="en-US" sz="1400" dirty="0" smtClean="0"/>
              <a:t>Load song for Ian intro ( Av7F – Seize the Day)</a:t>
            </a:r>
          </a:p>
          <a:p>
            <a:pPr marL="342900" indent="-342900">
              <a:buFont typeface="+mj-lt"/>
              <a:buAutoNum type="arabicPeriod"/>
            </a:pPr>
            <a:r>
              <a:rPr lang="en-US" sz="1400" strike="sngStrike" dirty="0" smtClean="0"/>
              <a:t>Get short descriptions of the Ranks</a:t>
            </a:r>
          </a:p>
          <a:p>
            <a:pPr marL="342900" indent="-342900">
              <a:buFont typeface="+mj-lt"/>
              <a:buAutoNum type="arabicPeriod"/>
            </a:pPr>
            <a:r>
              <a:rPr lang="en-US" sz="1400" dirty="0" smtClean="0"/>
              <a:t>Make list of occupations for Adult skit</a:t>
            </a:r>
          </a:p>
          <a:p>
            <a:pPr marL="342900" indent="-342900">
              <a:buFont typeface="+mj-lt"/>
              <a:buAutoNum type="arabicPeriod"/>
            </a:pPr>
            <a:r>
              <a:rPr lang="en-US" sz="1400" dirty="0" smtClean="0"/>
              <a:t>Print last page of committee meeting minutes for troop positions</a:t>
            </a:r>
          </a:p>
          <a:p>
            <a:pPr marL="342900" indent="-342900">
              <a:buFont typeface="+mj-lt"/>
              <a:buAutoNum type="arabicPeriod"/>
            </a:pPr>
            <a:r>
              <a:rPr lang="en-US" sz="1400" dirty="0" smtClean="0"/>
              <a:t>Make Lemonade</a:t>
            </a:r>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r>
              <a:rPr lang="en-US" sz="1400" dirty="0" smtClean="0"/>
              <a:t>To Bring : </a:t>
            </a:r>
          </a:p>
          <a:p>
            <a:pPr marL="342900" indent="-342900">
              <a:buFont typeface="+mj-lt"/>
              <a:buAutoNum type="arabicPeriod"/>
            </a:pPr>
            <a:r>
              <a:rPr lang="en-US" sz="1400" dirty="0" smtClean="0"/>
              <a:t>Sunglasses</a:t>
            </a:r>
          </a:p>
          <a:p>
            <a:pPr marL="342900" indent="-342900">
              <a:buFont typeface="+mj-lt"/>
              <a:buAutoNum type="arabicPeriod"/>
            </a:pPr>
            <a:r>
              <a:rPr lang="en-US" sz="1400" dirty="0" smtClean="0"/>
              <a:t>Hat</a:t>
            </a:r>
          </a:p>
          <a:p>
            <a:pPr marL="342900" indent="-342900">
              <a:buFont typeface="+mj-lt"/>
              <a:buAutoNum type="arabicPeriod"/>
            </a:pPr>
            <a:r>
              <a:rPr lang="en-US" sz="1400" dirty="0" smtClean="0"/>
              <a:t>Connector for computer (music – </a:t>
            </a:r>
            <a:r>
              <a:rPr lang="en-US" sz="1400" dirty="0" err="1" smtClean="0"/>
              <a:t>ipod</a:t>
            </a:r>
            <a:r>
              <a:rPr lang="en-US" sz="1400" dirty="0"/>
              <a:t> </a:t>
            </a:r>
            <a:r>
              <a:rPr lang="en-US" sz="1400" dirty="0" smtClean="0"/>
              <a:t>play list ? ) </a:t>
            </a:r>
          </a:p>
          <a:p>
            <a:pPr marL="342900" indent="-342900">
              <a:buFont typeface="+mj-lt"/>
              <a:buAutoNum type="arabicPeriod"/>
            </a:pPr>
            <a:r>
              <a:rPr lang="en-US" sz="1400" dirty="0" smtClean="0"/>
              <a:t>Adult Skit Occupations </a:t>
            </a:r>
          </a:p>
          <a:p>
            <a:pPr marL="342900" indent="-342900">
              <a:buFont typeface="+mj-lt"/>
              <a:buAutoNum type="arabicPeriod"/>
            </a:pPr>
            <a:r>
              <a:rPr lang="en-US" sz="1400" dirty="0" smtClean="0"/>
              <a:t>Speaker </a:t>
            </a:r>
          </a:p>
          <a:p>
            <a:pPr marL="342900" indent="-342900">
              <a:buFont typeface="+mj-lt"/>
              <a:buAutoNum type="arabicPeriod"/>
            </a:pPr>
            <a:r>
              <a:rPr lang="en-US" sz="1400" dirty="0" smtClean="0"/>
              <a:t>Mixer, Long chord </a:t>
            </a:r>
            <a:r>
              <a:rPr lang="en-US" sz="1400" dirty="0" err="1" smtClean="0"/>
              <a:t>mic</a:t>
            </a:r>
            <a:endParaRPr lang="en-US" sz="1400" dirty="0" smtClean="0"/>
          </a:p>
          <a:p>
            <a:pPr marL="342900" indent="-342900">
              <a:buFont typeface="+mj-lt"/>
              <a:buAutoNum type="arabicPeriod"/>
            </a:pPr>
            <a:r>
              <a:rPr lang="en-US" sz="1400" dirty="0" smtClean="0"/>
              <a:t>Extension cord</a:t>
            </a:r>
          </a:p>
          <a:p>
            <a:pPr marL="342900" indent="-342900">
              <a:buFont typeface="+mj-lt"/>
              <a:buAutoNum type="arabicPeriod"/>
            </a:pPr>
            <a:r>
              <a:rPr lang="en-US" sz="1400" dirty="0" smtClean="0"/>
              <a:t>Power strip</a:t>
            </a:r>
          </a:p>
          <a:p>
            <a:pPr marL="342900" indent="-342900">
              <a:buFont typeface="+mj-lt"/>
              <a:buAutoNum type="arabicPeriod"/>
            </a:pPr>
            <a:r>
              <a:rPr lang="en-US" sz="1400" dirty="0" smtClean="0"/>
              <a:t>Lemonade</a:t>
            </a:r>
          </a:p>
          <a:p>
            <a:pPr marL="342900" indent="-342900">
              <a:buFont typeface="+mj-lt"/>
              <a:buAutoNum type="arabicPeriod"/>
            </a:pPr>
            <a:r>
              <a:rPr lang="en-US" sz="1400" dirty="0" err="1" smtClean="0"/>
              <a:t>CoH</a:t>
            </a:r>
            <a:r>
              <a:rPr lang="en-US" sz="1400" dirty="0" smtClean="0"/>
              <a:t> Notes / Clipboards</a:t>
            </a:r>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a:p>
        </p:txBody>
      </p:sp>
    </p:spTree>
    <p:extLst>
      <p:ext uri="{BB962C8B-B14F-4D97-AF65-F5344CB8AC3E}">
        <p14:creationId xmlns:p14="http://schemas.microsoft.com/office/powerpoint/2010/main" val="161417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980</TotalTime>
  <Words>771</Words>
  <Application>Microsoft Macintosh PowerPoint</Application>
  <PresentationFormat>On-screen Show (4:3)</PresentationFormat>
  <Paragraphs>114</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todo</vt:lpstr>
    </vt:vector>
  </TitlesOfParts>
  <Company>eBay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Davidson</dc:creator>
  <cp:lastModifiedBy>Scott Davidson</cp:lastModifiedBy>
  <cp:revision>27</cp:revision>
  <dcterms:created xsi:type="dcterms:W3CDTF">2014-04-24T03:36:53Z</dcterms:created>
  <dcterms:modified xsi:type="dcterms:W3CDTF">2014-04-24T19:57:03Z</dcterms:modified>
</cp:coreProperties>
</file>