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5" d="100"/>
          <a:sy n="115" d="100"/>
        </p:scale>
        <p:origin x="-10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F277A9-E787-C04E-B1D1-8554D989995D}" type="datetimeFigureOut">
              <a:rPr lang="en-US" smtClean="0"/>
              <a:t>3/22/14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7A5F-8F05-7A4C-B3E6-40D23F9880F6}" type="slidenum">
              <a:rPr lang="en-US" smtClean="0"/>
              <a:t>‹#›</a:t>
            </a:fld>
            <a:endParaRPr lang="en-US"/>
          </a:p>
        </p:txBody>
      </p:sp>
    </p:spTree>
    <p:extLst>
      <p:ext uri="{BB962C8B-B14F-4D97-AF65-F5344CB8AC3E}">
        <p14:creationId xmlns:p14="http://schemas.microsoft.com/office/powerpoint/2010/main" val="306922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F277A9-E787-C04E-B1D1-8554D989995D}" type="datetimeFigureOut">
              <a:rPr lang="en-US" smtClean="0"/>
              <a:t>3/22/14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7A5F-8F05-7A4C-B3E6-40D23F9880F6}" type="slidenum">
              <a:rPr lang="en-US" smtClean="0"/>
              <a:t>‹#›</a:t>
            </a:fld>
            <a:endParaRPr lang="en-US"/>
          </a:p>
        </p:txBody>
      </p:sp>
    </p:spTree>
    <p:extLst>
      <p:ext uri="{BB962C8B-B14F-4D97-AF65-F5344CB8AC3E}">
        <p14:creationId xmlns:p14="http://schemas.microsoft.com/office/powerpoint/2010/main" val="252132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F277A9-E787-C04E-B1D1-8554D989995D}" type="datetimeFigureOut">
              <a:rPr lang="en-US" smtClean="0"/>
              <a:t>3/22/14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7A5F-8F05-7A4C-B3E6-40D23F9880F6}" type="slidenum">
              <a:rPr lang="en-US" smtClean="0"/>
              <a:t>‹#›</a:t>
            </a:fld>
            <a:endParaRPr lang="en-US"/>
          </a:p>
        </p:txBody>
      </p:sp>
    </p:spTree>
    <p:extLst>
      <p:ext uri="{BB962C8B-B14F-4D97-AF65-F5344CB8AC3E}">
        <p14:creationId xmlns:p14="http://schemas.microsoft.com/office/powerpoint/2010/main" val="56871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F277A9-E787-C04E-B1D1-8554D989995D}" type="datetimeFigureOut">
              <a:rPr lang="en-US" smtClean="0"/>
              <a:t>3/22/14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7A5F-8F05-7A4C-B3E6-40D23F9880F6}" type="slidenum">
              <a:rPr lang="en-US" smtClean="0"/>
              <a:t>‹#›</a:t>
            </a:fld>
            <a:endParaRPr lang="en-US"/>
          </a:p>
        </p:txBody>
      </p:sp>
    </p:spTree>
    <p:extLst>
      <p:ext uri="{BB962C8B-B14F-4D97-AF65-F5344CB8AC3E}">
        <p14:creationId xmlns:p14="http://schemas.microsoft.com/office/powerpoint/2010/main" val="373611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F277A9-E787-C04E-B1D1-8554D989995D}" type="datetimeFigureOut">
              <a:rPr lang="en-US" smtClean="0"/>
              <a:t>3/22/14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B7A5F-8F05-7A4C-B3E6-40D23F9880F6}" type="slidenum">
              <a:rPr lang="en-US" smtClean="0"/>
              <a:t>‹#›</a:t>
            </a:fld>
            <a:endParaRPr lang="en-US"/>
          </a:p>
        </p:txBody>
      </p:sp>
    </p:spTree>
    <p:extLst>
      <p:ext uri="{BB962C8B-B14F-4D97-AF65-F5344CB8AC3E}">
        <p14:creationId xmlns:p14="http://schemas.microsoft.com/office/powerpoint/2010/main" val="203881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F277A9-E787-C04E-B1D1-8554D989995D}" type="datetimeFigureOut">
              <a:rPr lang="en-US" smtClean="0"/>
              <a:t>3/22/14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B7A5F-8F05-7A4C-B3E6-40D23F9880F6}" type="slidenum">
              <a:rPr lang="en-US" smtClean="0"/>
              <a:t>‹#›</a:t>
            </a:fld>
            <a:endParaRPr lang="en-US"/>
          </a:p>
        </p:txBody>
      </p:sp>
    </p:spTree>
    <p:extLst>
      <p:ext uri="{BB962C8B-B14F-4D97-AF65-F5344CB8AC3E}">
        <p14:creationId xmlns:p14="http://schemas.microsoft.com/office/powerpoint/2010/main" val="274792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F277A9-E787-C04E-B1D1-8554D989995D}" type="datetimeFigureOut">
              <a:rPr lang="en-US" smtClean="0"/>
              <a:t>3/22/14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0B7A5F-8F05-7A4C-B3E6-40D23F9880F6}" type="slidenum">
              <a:rPr lang="en-US" smtClean="0"/>
              <a:t>‹#›</a:t>
            </a:fld>
            <a:endParaRPr lang="en-US"/>
          </a:p>
        </p:txBody>
      </p:sp>
    </p:spTree>
    <p:extLst>
      <p:ext uri="{BB962C8B-B14F-4D97-AF65-F5344CB8AC3E}">
        <p14:creationId xmlns:p14="http://schemas.microsoft.com/office/powerpoint/2010/main" val="142514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F277A9-E787-C04E-B1D1-8554D989995D}" type="datetimeFigureOut">
              <a:rPr lang="en-US" smtClean="0"/>
              <a:t>3/22/14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0B7A5F-8F05-7A4C-B3E6-40D23F9880F6}" type="slidenum">
              <a:rPr lang="en-US" smtClean="0"/>
              <a:t>‹#›</a:t>
            </a:fld>
            <a:endParaRPr lang="en-US"/>
          </a:p>
        </p:txBody>
      </p:sp>
    </p:spTree>
    <p:extLst>
      <p:ext uri="{BB962C8B-B14F-4D97-AF65-F5344CB8AC3E}">
        <p14:creationId xmlns:p14="http://schemas.microsoft.com/office/powerpoint/2010/main" val="404252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277A9-E787-C04E-B1D1-8554D989995D}" type="datetimeFigureOut">
              <a:rPr lang="en-US" smtClean="0"/>
              <a:t>3/22/14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0B7A5F-8F05-7A4C-B3E6-40D23F9880F6}" type="slidenum">
              <a:rPr lang="en-US" smtClean="0"/>
              <a:t>‹#›</a:t>
            </a:fld>
            <a:endParaRPr lang="en-US"/>
          </a:p>
        </p:txBody>
      </p:sp>
    </p:spTree>
    <p:extLst>
      <p:ext uri="{BB962C8B-B14F-4D97-AF65-F5344CB8AC3E}">
        <p14:creationId xmlns:p14="http://schemas.microsoft.com/office/powerpoint/2010/main" val="308846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F277A9-E787-C04E-B1D1-8554D989995D}" type="datetimeFigureOut">
              <a:rPr lang="en-US" smtClean="0"/>
              <a:t>3/22/14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B7A5F-8F05-7A4C-B3E6-40D23F9880F6}" type="slidenum">
              <a:rPr lang="en-US" smtClean="0"/>
              <a:t>‹#›</a:t>
            </a:fld>
            <a:endParaRPr lang="en-US"/>
          </a:p>
        </p:txBody>
      </p:sp>
    </p:spTree>
    <p:extLst>
      <p:ext uri="{BB962C8B-B14F-4D97-AF65-F5344CB8AC3E}">
        <p14:creationId xmlns:p14="http://schemas.microsoft.com/office/powerpoint/2010/main" val="1977566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F277A9-E787-C04E-B1D1-8554D989995D}" type="datetimeFigureOut">
              <a:rPr lang="en-US" smtClean="0"/>
              <a:t>3/22/14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B7A5F-8F05-7A4C-B3E6-40D23F9880F6}" type="slidenum">
              <a:rPr lang="en-US" smtClean="0"/>
              <a:t>‹#›</a:t>
            </a:fld>
            <a:endParaRPr lang="en-US"/>
          </a:p>
        </p:txBody>
      </p:sp>
    </p:spTree>
    <p:extLst>
      <p:ext uri="{BB962C8B-B14F-4D97-AF65-F5344CB8AC3E}">
        <p14:creationId xmlns:p14="http://schemas.microsoft.com/office/powerpoint/2010/main" val="7078129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277A9-E787-C04E-B1D1-8554D989995D}" type="datetimeFigureOut">
              <a:rPr lang="en-US" smtClean="0"/>
              <a:t>3/22/14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B7A5F-8F05-7A4C-B3E6-40D23F9880F6}" type="slidenum">
              <a:rPr lang="en-US" smtClean="0"/>
              <a:t>‹#›</a:t>
            </a:fld>
            <a:endParaRPr lang="en-US"/>
          </a:p>
        </p:txBody>
      </p:sp>
    </p:spTree>
    <p:extLst>
      <p:ext uri="{BB962C8B-B14F-4D97-AF65-F5344CB8AC3E}">
        <p14:creationId xmlns:p14="http://schemas.microsoft.com/office/powerpoint/2010/main" val="1855113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86" y="97698"/>
            <a:ext cx="4287734" cy="3180681"/>
          </a:xfrm>
          <a:prstGeom prst="rect">
            <a:avLst/>
          </a:prstGeom>
          <a:noFill/>
          <a:ln>
            <a:solidFill>
              <a:srgbClr val="77933C"/>
            </a:solidFill>
          </a:ln>
        </p:spPr>
        <p:txBody>
          <a:bodyPr wrap="square" rtlCol="0">
            <a:noAutofit/>
          </a:bodyPr>
          <a:lstStyle/>
          <a:p>
            <a:r>
              <a:rPr lang="en-US" sz="1400" dirty="0" smtClean="0"/>
              <a:t>(Opening – 1) </a:t>
            </a:r>
          </a:p>
          <a:p>
            <a:endParaRPr lang="en-US" sz="1400" dirty="0" smtClean="0"/>
          </a:p>
          <a:p>
            <a:r>
              <a:rPr lang="en-US" sz="1400" dirty="0" smtClean="0"/>
              <a:t>Good afternoon, my name is Scott Davidson and I’m the Troop 457 Committee Chairperson; I’d like to formally welcome you to this Eagle </a:t>
            </a:r>
            <a:r>
              <a:rPr lang="en-US" sz="1400" dirty="0" err="1" smtClean="0"/>
              <a:t>CoH</a:t>
            </a:r>
            <a:r>
              <a:rPr lang="en-US" sz="1400" dirty="0" smtClean="0"/>
              <a:t> for 3 scouts from Troop 457: </a:t>
            </a:r>
            <a:r>
              <a:rPr lang="en-US" sz="1400" dirty="0" err="1" smtClean="0"/>
              <a:t>Jaidev</a:t>
            </a:r>
            <a:r>
              <a:rPr lang="en-US" sz="1400" dirty="0" smtClean="0"/>
              <a:t> </a:t>
            </a:r>
            <a:r>
              <a:rPr lang="en-US" sz="1400" dirty="0" err="1" smtClean="0"/>
              <a:t>Bapat</a:t>
            </a:r>
            <a:r>
              <a:rPr lang="en-US" sz="1400" dirty="0" smtClean="0"/>
              <a:t>, Roy </a:t>
            </a:r>
            <a:r>
              <a:rPr lang="en-US" sz="1400" dirty="0" err="1" smtClean="0"/>
              <a:t>Gilboa</a:t>
            </a:r>
            <a:r>
              <a:rPr lang="en-US" sz="1400" dirty="0" smtClean="0"/>
              <a:t> and Richard Mao. </a:t>
            </a:r>
          </a:p>
          <a:p>
            <a:endParaRPr lang="en-US" sz="1400" dirty="0" smtClean="0"/>
          </a:p>
          <a:p>
            <a:r>
              <a:rPr lang="en-US" sz="1400" dirty="0" smtClean="0"/>
              <a:t>An Eagle Court of Honor is celebration to individually recognize a Boy Scout for all of the dedication, service and leadership he has demonstrated in working through the 7 ranks of Boy Scouting to the highest rank of Eagle Scout. </a:t>
            </a:r>
          </a:p>
          <a:p>
            <a:endParaRPr lang="en-US" sz="1400" dirty="0"/>
          </a:p>
          <a:p>
            <a:endParaRPr lang="en-US" sz="1400" dirty="0"/>
          </a:p>
          <a:p>
            <a:endParaRPr lang="en-US" sz="1400" dirty="0"/>
          </a:p>
        </p:txBody>
      </p:sp>
      <p:sp>
        <p:nvSpPr>
          <p:cNvPr id="3" name="TextBox 2"/>
          <p:cNvSpPr txBox="1"/>
          <p:nvPr/>
        </p:nvSpPr>
        <p:spPr>
          <a:xfrm>
            <a:off x="4585320" y="3561043"/>
            <a:ext cx="4456915" cy="3180681"/>
          </a:xfrm>
          <a:prstGeom prst="rect">
            <a:avLst/>
          </a:prstGeom>
          <a:noFill/>
          <a:ln>
            <a:solidFill>
              <a:srgbClr val="77933C"/>
            </a:solidFill>
          </a:ln>
        </p:spPr>
        <p:txBody>
          <a:bodyPr wrap="square" rtlCol="0">
            <a:noAutofit/>
          </a:bodyPr>
          <a:lstStyle/>
          <a:p>
            <a:r>
              <a:rPr lang="en-US" sz="1400" dirty="0" smtClean="0"/>
              <a:t>(Connections – 4)</a:t>
            </a:r>
          </a:p>
          <a:p>
            <a:endParaRPr lang="en-US" sz="1400" dirty="0"/>
          </a:p>
          <a:p>
            <a:r>
              <a:rPr lang="en-US" sz="1400" dirty="0" smtClean="0"/>
              <a:t>* </a:t>
            </a:r>
            <a:r>
              <a:rPr lang="en-US" sz="1400" b="1" dirty="0" smtClean="0"/>
              <a:t>Roy  </a:t>
            </a:r>
            <a:r>
              <a:rPr lang="en-US" sz="1400" dirty="0" smtClean="0"/>
              <a:t>is most remembered by me for his ever expanding camp menus to lead the Gladiators as one of the best fed patrols in scouting history (and also the slowest to cleanup after breakfast). In addition, some don’t know about Roy’s fearless streak which had him take on a Dodge Ridge black diamond run on only his 2</a:t>
            </a:r>
            <a:r>
              <a:rPr lang="en-US" sz="1400" baseline="30000" dirty="0" smtClean="0"/>
              <a:t>nd</a:t>
            </a:r>
            <a:r>
              <a:rPr lang="en-US" sz="1400" dirty="0" smtClean="0"/>
              <a:t> day on skis (thanks to my sons). There’s folklore that the rock on the FLUME trail he grabbed onto to keep from falling off the cliff still has his finger nail scratches in it and can be observed on summer hikes.</a:t>
            </a:r>
            <a:endParaRPr lang="en-US" sz="1400" b="1" dirty="0" smtClean="0"/>
          </a:p>
        </p:txBody>
      </p:sp>
      <p:sp>
        <p:nvSpPr>
          <p:cNvPr id="4" name="TextBox 3"/>
          <p:cNvSpPr txBox="1"/>
          <p:nvPr/>
        </p:nvSpPr>
        <p:spPr>
          <a:xfrm>
            <a:off x="4585320" y="97698"/>
            <a:ext cx="4483125" cy="3180681"/>
          </a:xfrm>
          <a:prstGeom prst="rect">
            <a:avLst/>
          </a:prstGeom>
          <a:noFill/>
          <a:ln>
            <a:solidFill>
              <a:srgbClr val="77933C"/>
            </a:solidFill>
          </a:ln>
        </p:spPr>
        <p:txBody>
          <a:bodyPr wrap="square" rtlCol="0">
            <a:noAutofit/>
          </a:bodyPr>
          <a:lstStyle/>
          <a:p>
            <a:r>
              <a:rPr lang="en-US" sz="1400" dirty="0" smtClean="0"/>
              <a:t>(Connections – 2) </a:t>
            </a:r>
          </a:p>
          <a:p>
            <a:r>
              <a:rPr lang="en-US" sz="1400" dirty="0" smtClean="0"/>
              <a:t>I have known these 3 scouts for over 12 years, </a:t>
            </a:r>
            <a:r>
              <a:rPr lang="en-US" sz="1400" dirty="0" err="1" smtClean="0"/>
              <a:t>Jaidev</a:t>
            </a:r>
            <a:r>
              <a:rPr lang="en-US" sz="1400" dirty="0" smtClean="0"/>
              <a:t> and Roy as Wolf Scouts and Richard as a Tiger Cub from Pack 457. It’s been amazing journey to travel with them and my sons through Cub Scouts and Boy Scouts. I’d like to share a couple remembrances of each of these scouts with you: </a:t>
            </a:r>
          </a:p>
          <a:p>
            <a:endParaRPr lang="en-US" sz="1400" dirty="0"/>
          </a:p>
          <a:p>
            <a:r>
              <a:rPr lang="en-US" sz="1400" dirty="0" smtClean="0"/>
              <a:t>* </a:t>
            </a:r>
            <a:r>
              <a:rPr lang="en-US" sz="1400" b="1" dirty="0" smtClean="0"/>
              <a:t>Richard</a:t>
            </a:r>
            <a:r>
              <a:rPr lang="en-US" sz="1400" dirty="0" smtClean="0"/>
              <a:t> was one of our troops youngest Senior Patrol Leaders but he did a great job and stood tall. But there’s one vision etched into my memory that will be there forever and that’s of Richard as a 2ft tall, scout with big feet and spastic arms. The trip up and back Rt.9 will have been worth it if I get to see a video of his performance one more time </a:t>
            </a:r>
            <a:r>
              <a:rPr lang="en-US" sz="1400" dirty="0" smtClean="0">
                <a:sym typeface="Wingdings"/>
              </a:rPr>
              <a:t> </a:t>
            </a:r>
            <a:endParaRPr lang="en-US" sz="1400" dirty="0"/>
          </a:p>
          <a:p>
            <a:endParaRPr lang="en-US" sz="1400" dirty="0"/>
          </a:p>
        </p:txBody>
      </p:sp>
      <p:sp>
        <p:nvSpPr>
          <p:cNvPr id="5" name="TextBox 4"/>
          <p:cNvSpPr txBox="1"/>
          <p:nvPr/>
        </p:nvSpPr>
        <p:spPr>
          <a:xfrm>
            <a:off x="75986" y="3561043"/>
            <a:ext cx="4287734" cy="3180681"/>
          </a:xfrm>
          <a:prstGeom prst="rect">
            <a:avLst/>
          </a:prstGeom>
          <a:noFill/>
          <a:ln>
            <a:solidFill>
              <a:srgbClr val="77933C"/>
            </a:solidFill>
          </a:ln>
        </p:spPr>
        <p:txBody>
          <a:bodyPr wrap="square" rtlCol="0">
            <a:noAutofit/>
          </a:bodyPr>
          <a:lstStyle/>
          <a:p>
            <a:r>
              <a:rPr lang="en-US" sz="1400" dirty="0" smtClean="0"/>
              <a:t>(Connections - 3) </a:t>
            </a:r>
          </a:p>
          <a:p>
            <a:endParaRPr lang="en-US" sz="1400" dirty="0" smtClean="0"/>
          </a:p>
          <a:p>
            <a:r>
              <a:rPr lang="en-US" sz="1400" dirty="0" smtClean="0"/>
              <a:t>* </a:t>
            </a:r>
            <a:r>
              <a:rPr lang="en-US" sz="1400" b="1" dirty="0" err="1" smtClean="0"/>
              <a:t>Jaidev</a:t>
            </a:r>
            <a:r>
              <a:rPr lang="en-US" sz="1400" b="1" dirty="0" smtClean="0"/>
              <a:t> </a:t>
            </a:r>
            <a:r>
              <a:rPr lang="en-US" sz="1400" dirty="0" smtClean="0"/>
              <a:t>never backed away from taking on any new challenge from 50 miler canoeing and hiking to sharing a 3 man tent with Dylan and Gary  </a:t>
            </a:r>
            <a:r>
              <a:rPr lang="en-US" sz="1400" dirty="0" smtClean="0">
                <a:sym typeface="Wingdings"/>
              </a:rPr>
              <a:t> He is best remembered for his stout resolution to complete his 1</a:t>
            </a:r>
            <a:r>
              <a:rPr lang="en-US" sz="1400" baseline="30000" dirty="0" smtClean="0">
                <a:sym typeface="Wingdings"/>
              </a:rPr>
              <a:t>st</a:t>
            </a:r>
            <a:r>
              <a:rPr lang="en-US" sz="1400" dirty="0" smtClean="0">
                <a:sym typeface="Wingdings"/>
              </a:rPr>
              <a:t> class cooking requirements (mostly in a tent) during the Winter Wonderland campout where it rained steadily for 36 straight hours.</a:t>
            </a:r>
            <a:endParaRPr lang="en-US" sz="1400" b="1" dirty="0" smtClean="0"/>
          </a:p>
          <a:p>
            <a:endParaRPr lang="en-US" sz="1400" dirty="0" smtClean="0"/>
          </a:p>
          <a:p>
            <a:endParaRPr lang="en-US" sz="1400" dirty="0"/>
          </a:p>
          <a:p>
            <a:endParaRPr lang="en-US" sz="1400" dirty="0"/>
          </a:p>
          <a:p>
            <a:endParaRPr lang="en-US" sz="1400" dirty="0"/>
          </a:p>
        </p:txBody>
      </p:sp>
    </p:spTree>
    <p:extLst>
      <p:ext uri="{BB962C8B-B14F-4D97-AF65-F5344CB8AC3E}">
        <p14:creationId xmlns:p14="http://schemas.microsoft.com/office/powerpoint/2010/main" val="424604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85320" y="3561043"/>
            <a:ext cx="4456915" cy="3180681"/>
          </a:xfrm>
          <a:prstGeom prst="rect">
            <a:avLst/>
          </a:prstGeom>
          <a:noFill/>
          <a:ln>
            <a:solidFill>
              <a:srgbClr val="77933C"/>
            </a:solidFill>
          </a:ln>
        </p:spPr>
        <p:txBody>
          <a:bodyPr wrap="square" rtlCol="0">
            <a:noAutofit/>
          </a:bodyPr>
          <a:lstStyle/>
          <a:p>
            <a:r>
              <a:rPr lang="en-US" sz="1400" dirty="0" smtClean="0"/>
              <a:t>(Closing – 5)</a:t>
            </a:r>
          </a:p>
          <a:p>
            <a:endParaRPr lang="en-US" sz="1400" dirty="0"/>
          </a:p>
          <a:p>
            <a:r>
              <a:rPr lang="en-US" sz="1400" dirty="0"/>
              <a:t>S</a:t>
            </a:r>
            <a:r>
              <a:rPr lang="en-US" sz="1400" dirty="0" smtClean="0"/>
              <a:t>o I'd like to welcome you to this special occasion recognizing these three extraordinary scouts and be the first to congratulate them on their job well done.</a:t>
            </a:r>
            <a:endParaRPr lang="en-US" sz="1400" dirty="0"/>
          </a:p>
        </p:txBody>
      </p:sp>
      <p:sp>
        <p:nvSpPr>
          <p:cNvPr id="5" name="TextBox 4"/>
          <p:cNvSpPr txBox="1"/>
          <p:nvPr/>
        </p:nvSpPr>
        <p:spPr>
          <a:xfrm>
            <a:off x="75986" y="3561043"/>
            <a:ext cx="4287734" cy="3180681"/>
          </a:xfrm>
          <a:prstGeom prst="rect">
            <a:avLst/>
          </a:prstGeom>
          <a:noFill/>
          <a:ln>
            <a:solidFill>
              <a:srgbClr val="77933C"/>
            </a:solidFill>
          </a:ln>
        </p:spPr>
        <p:txBody>
          <a:bodyPr wrap="square" rtlCol="0">
            <a:noAutofit/>
          </a:bodyPr>
          <a:lstStyle/>
          <a:p>
            <a:r>
              <a:rPr lang="en-US" sz="1400" dirty="0" smtClean="0"/>
              <a:t>(Closing – 5 ) </a:t>
            </a:r>
          </a:p>
          <a:p>
            <a:endParaRPr lang="en-US" sz="1400" dirty="0" smtClean="0"/>
          </a:p>
          <a:p>
            <a:r>
              <a:rPr lang="en-US" sz="1400" dirty="0" smtClean="0"/>
              <a:t>All kidding aside, more than just an exclusive club, the process to achieve this rank of Eagle Scout  - from meeting trail to first class requirements, earning at least 21 unique merit badges in wide ranging topics, giving back to your community through service and learning leadership through troop positions and an Eagle project, is a journey which develops and molds the individual character of an Eagle Scout to serve himself and his community for the rest of his life. </a:t>
            </a:r>
            <a:endParaRPr lang="en-US" sz="1400" dirty="0"/>
          </a:p>
          <a:p>
            <a:endParaRPr lang="en-US" sz="1400" dirty="0"/>
          </a:p>
          <a:p>
            <a:endParaRPr lang="en-US" sz="1400" dirty="0"/>
          </a:p>
        </p:txBody>
      </p:sp>
    </p:spTree>
    <p:extLst>
      <p:ext uri="{BB962C8B-B14F-4D97-AF65-F5344CB8AC3E}">
        <p14:creationId xmlns:p14="http://schemas.microsoft.com/office/powerpoint/2010/main" val="4225594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852</TotalTime>
  <Words>537</Words>
  <Application>Microsoft Macintosh PowerPoint</Application>
  <PresentationFormat>On-screen Show (4:3)</PresentationFormat>
  <Paragraphs>24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eBay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Davidson</dc:creator>
  <cp:lastModifiedBy>Scott Davidson</cp:lastModifiedBy>
  <cp:revision>10</cp:revision>
  <dcterms:created xsi:type="dcterms:W3CDTF">2014-03-23T00:01:02Z</dcterms:created>
  <dcterms:modified xsi:type="dcterms:W3CDTF">2014-03-23T14:13:31Z</dcterms:modified>
</cp:coreProperties>
</file>