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21" d="100"/>
          <a:sy n="121" d="100"/>
        </p:scale>
        <p:origin x="-2312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5/3/14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5/3/14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9230" y="1524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</a:t>
            </a:r>
            <a:r>
              <a:rPr lang="en-US" dirty="0" smtClean="0"/>
              <a:t>PLC Meeting Agenda / Notes : May 03, 2014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53478"/>
              </p:ext>
            </p:extLst>
          </p:nvPr>
        </p:nvGraphicFramePr>
        <p:xfrm>
          <a:off x="76200" y="1143000"/>
          <a:ext cx="8839200" cy="2819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8676"/>
                <a:gridCol w="5475610"/>
                <a:gridCol w="2424914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 / Game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Responsible</a:t>
                      </a:r>
                      <a:endParaRPr lang="en-US" sz="14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05/15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05/22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05/29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200" y="4572000"/>
            <a:ext cx="8839200" cy="2209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May Trek: Angel Island</a:t>
            </a:r>
          </a:p>
          <a:p>
            <a:r>
              <a:rPr lang="en-US" sz="1400" dirty="0" smtClean="0"/>
              <a:t>Adult Trek Leader : Mr. Adolf</a:t>
            </a:r>
          </a:p>
          <a:p>
            <a:r>
              <a:rPr lang="en-US" sz="1400" dirty="0" smtClean="0"/>
              <a:t>Scout Trek Leader : Shay </a:t>
            </a:r>
          </a:p>
          <a:p>
            <a:r>
              <a:rPr lang="en-US" sz="1400" dirty="0" smtClean="0"/>
              <a:t>Notes: 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" y="762000"/>
            <a:ext cx="8763000" cy="304800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 This Month’s Theme : 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" y="4114800"/>
            <a:ext cx="8763000" cy="304800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 Next Month’s Theme :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9230" y="15240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</a:t>
            </a:r>
            <a:r>
              <a:rPr lang="en-US" dirty="0" smtClean="0"/>
              <a:t>PLC Meeting Agenda / Notes : May 03, 2014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915400" cy="1447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Troop Guide Plans: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514600"/>
            <a:ext cx="8915400" cy="1447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Service Project Plans: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114800"/>
            <a:ext cx="8915400" cy="2514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Other:</a:t>
            </a:r>
          </a:p>
        </p:txBody>
      </p:sp>
    </p:spTree>
    <p:extLst>
      <p:ext uri="{BB962C8B-B14F-4D97-AF65-F5344CB8AC3E}">
        <p14:creationId xmlns:p14="http://schemas.microsoft.com/office/powerpoint/2010/main" val="4146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28658</TotalTime>
  <Words>82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489</cp:revision>
  <cp:lastPrinted>2014-05-03T21:30:45Z</cp:lastPrinted>
  <dcterms:created xsi:type="dcterms:W3CDTF">2012-02-28T04:29:01Z</dcterms:created>
  <dcterms:modified xsi:type="dcterms:W3CDTF">2014-05-03T21:43:30Z</dcterms:modified>
</cp:coreProperties>
</file>